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0"/>
  </p:notesMasterIdLst>
  <p:sldIdLst>
    <p:sldId id="308" r:id="rId5"/>
    <p:sldId id="258" r:id="rId6"/>
    <p:sldId id="265" r:id="rId7"/>
    <p:sldId id="284" r:id="rId8"/>
    <p:sldId id="287" r:id="rId9"/>
    <p:sldId id="259" r:id="rId10"/>
    <p:sldId id="275" r:id="rId11"/>
    <p:sldId id="277" r:id="rId12"/>
    <p:sldId id="309" r:id="rId13"/>
    <p:sldId id="311" r:id="rId14"/>
    <p:sldId id="310" r:id="rId15"/>
    <p:sldId id="272" r:id="rId16"/>
    <p:sldId id="314" r:id="rId17"/>
    <p:sldId id="313" r:id="rId18"/>
    <p:sldId id="273" r:id="rId19"/>
    <p:sldId id="315" r:id="rId20"/>
    <p:sldId id="274" r:id="rId21"/>
    <p:sldId id="288" r:id="rId22"/>
    <p:sldId id="289" r:id="rId23"/>
    <p:sldId id="293" r:id="rId24"/>
    <p:sldId id="317" r:id="rId25"/>
    <p:sldId id="282" r:id="rId26"/>
    <p:sldId id="263" r:id="rId27"/>
    <p:sldId id="279" r:id="rId28"/>
    <p:sldId id="316"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licia Weigel" initials="FW" lastIdx="12" clrIdx="0"/>
  <p:cmAuthor id="2" name="Brianne Brodeur" initials="BB" lastIdx="22" clrIdx="1"/>
  <p:cmAuthor id="3" name="Adrienne Juett" initials="AJ" lastIdx="5" clrIdx="2">
    <p:extLst>
      <p:ext uri="{19B8F6BF-5375-455C-9EA6-DF929625EA0E}">
        <p15:presenceInfo xmlns:p15="http://schemas.microsoft.com/office/powerpoint/2012/main" userId="S::adrienne.juett@metron.useitc.com::5fdc29cb-413b-4248-ace7-8b481c4d440a" providerId="AD"/>
      </p:ext>
    </p:extLst>
  </p:cmAuthor>
  <p:cmAuthor id="4" name="Joel Klein" initials="JK" lastIdx="2" clrIdx="3">
    <p:extLst>
      <p:ext uri="{19B8F6BF-5375-455C-9EA6-DF929625EA0E}">
        <p15:presenceInfo xmlns:p15="http://schemas.microsoft.com/office/powerpoint/2012/main" userId="S::joel.klein@useitc.com::443331a6-1066-43c9-8abf-0faee44295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a:srgbClr val="FFFFF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1431" dt="2020-01-07T18:22:37.676"/>
    <p1510:client id="{27A376F0-01FC-438F-8586-9235B234DFF5}" v="5" dt="2020-01-08T13:00:38.293"/>
    <p1510:client id="{2E2B5BDB-9414-4053-AD10-2EE360CD8771}" v="3639" dt="2020-01-07T21:16:14.129"/>
    <p1510:client id="{6C4CA9E8-3350-3F0D-146D-365D0C5A6BD8}" v="242" dt="2020-01-07T16:46:08.144"/>
    <p1510:client id="{872649D2-4475-CF15-ACD0-08C313551732}" v="170" dt="2020-01-07T18:25:14.359"/>
    <p1510:client id="{C48C14BC-0586-45B4-A4DF-DA01EFE0A04D}" v="880" dt="2020-01-07T19:59:36.143"/>
    <p1510:client id="{EBCEFA0B-1A9D-4691-8CF6-D2CDA078F15A}" v="102" dt="2020-01-07T22:45:08.478"/>
    <p1510:client id="{F78ADB45-F1BF-CD0F-A76A-326E0A068C2F}" v="163" dt="2020-01-07T20:08:46.3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06" autoAdjust="0"/>
    <p:restoredTop sz="94660"/>
  </p:normalViewPr>
  <p:slideViewPr>
    <p:cSldViewPr snapToGrid="0">
      <p:cViewPr varScale="1">
        <p:scale>
          <a:sx n="110" d="100"/>
          <a:sy n="110" d="100"/>
        </p:scale>
        <p:origin x="2052"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872649D2-4475-CF15-ACD0-08C313551732}"/>
    <pc:docChg chg="modSld">
      <pc:chgData name="" userId="" providerId="" clId="Web-{872649D2-4475-CF15-ACD0-08C313551732}" dt="2020-01-07T18:25:14.359" v="160"/>
      <pc:docMkLst>
        <pc:docMk/>
      </pc:docMkLst>
      <pc:sldChg chg="modSp addCm modCm">
        <pc:chgData name="" userId="" providerId="" clId="Web-{872649D2-4475-CF15-ACD0-08C313551732}" dt="2020-01-07T18:25:14.359" v="160"/>
        <pc:sldMkLst>
          <pc:docMk/>
          <pc:sldMk cId="3771924864" sldId="274"/>
        </pc:sldMkLst>
        <pc:graphicFrameChg chg="mod modGraphic">
          <ac:chgData name="" userId="" providerId="" clId="Web-{872649D2-4475-CF15-ACD0-08C313551732}" dt="2020-01-07T18:25:10.125" v="159"/>
          <ac:graphicFrameMkLst>
            <pc:docMk/>
            <pc:sldMk cId="3771924864" sldId="274"/>
            <ac:graphicFrameMk id="8" creationId="{89B3CE23-70C1-4B02-B7B0-0681A38C89C3}"/>
          </ac:graphicFrameMkLst>
        </pc:graphicFrameChg>
      </pc:sldChg>
      <pc:sldChg chg="modSp addCm">
        <pc:chgData name="" userId="" providerId="" clId="Web-{872649D2-4475-CF15-ACD0-08C313551732}" dt="2020-01-07T18:19:04.553" v="2"/>
        <pc:sldMkLst>
          <pc:docMk/>
          <pc:sldMk cId="666661331" sldId="288"/>
        </pc:sldMkLst>
        <pc:spChg chg="mod">
          <ac:chgData name="" userId="" providerId="" clId="Web-{872649D2-4475-CF15-ACD0-08C313551732}" dt="2020-01-07T18:18:05.645" v="0" actId="20577"/>
          <ac:spMkLst>
            <pc:docMk/>
            <pc:sldMk cId="666661331" sldId="288"/>
            <ac:spMk id="11" creationId="{CDE97E51-D3F4-44AB-B0DD-E8284AD9682F}"/>
          </ac:spMkLst>
        </pc:spChg>
      </pc:sldChg>
    </pc:docChg>
  </pc:docChgLst>
  <pc:docChgLst>
    <pc:chgData clId="Web-{937B8078-CA95-B17B-8EA0-1FA26590AB12}"/>
    <pc:docChg chg="modSld">
      <pc:chgData name="" userId="" providerId="" clId="Web-{937B8078-CA95-B17B-8EA0-1FA26590AB12}" dt="2020-01-02T15:08:03.361" v="0" actId="1076"/>
      <pc:docMkLst>
        <pc:docMk/>
      </pc:docMkLst>
      <pc:sldChg chg="modSp">
        <pc:chgData name="" userId="" providerId="" clId="Web-{937B8078-CA95-B17B-8EA0-1FA26590AB12}" dt="2020-01-02T15:08:03.361" v="0" actId="1076"/>
        <pc:sldMkLst>
          <pc:docMk/>
          <pc:sldMk cId="1605411683" sldId="271"/>
        </pc:sldMkLst>
        <pc:spChg chg="mod">
          <ac:chgData name="" userId="" providerId="" clId="Web-{937B8078-CA95-B17B-8EA0-1FA26590AB12}" dt="2020-01-02T15:08:03.361" v="0" actId="1076"/>
          <ac:spMkLst>
            <pc:docMk/>
            <pc:sldMk cId="1605411683" sldId="271"/>
            <ac:spMk id="30" creationId="{2A9E89C0-2AA9-4187-A1BB-8A59C25F158D}"/>
          </ac:spMkLst>
        </pc:spChg>
      </pc:sldChg>
    </pc:docChg>
  </pc:docChgLst>
  <pc:docChgLst>
    <pc:chgData name="Brianne Brodeur" userId="e6224d7d-89ce-454f-81e7-6451a9d7a2b6" providerId="ADAL" clId="{27A376F0-01FC-438F-8586-9235B234DFF5}"/>
    <pc:docChg chg="undo custSel modSld">
      <pc:chgData name="Brianne Brodeur" userId="e6224d7d-89ce-454f-81e7-6451a9d7a2b6" providerId="ADAL" clId="{27A376F0-01FC-438F-8586-9235B234DFF5}" dt="2020-01-08T13:01:12.257" v="18" actId="113"/>
      <pc:docMkLst>
        <pc:docMk/>
      </pc:docMkLst>
      <pc:sldChg chg="delCm">
        <pc:chgData name="Brianne Brodeur" userId="e6224d7d-89ce-454f-81e7-6451a9d7a2b6" providerId="ADAL" clId="{27A376F0-01FC-438F-8586-9235B234DFF5}" dt="2020-01-08T12:54:19.999" v="4" actId="1592"/>
        <pc:sldMkLst>
          <pc:docMk/>
          <pc:sldMk cId="3771924864" sldId="274"/>
        </pc:sldMkLst>
      </pc:sldChg>
      <pc:sldChg chg="modSp">
        <pc:chgData name="Brianne Brodeur" userId="e6224d7d-89ce-454f-81e7-6451a9d7a2b6" providerId="ADAL" clId="{27A376F0-01FC-438F-8586-9235B234DFF5}" dt="2020-01-08T12:54:32.663" v="6" actId="20577"/>
        <pc:sldMkLst>
          <pc:docMk/>
          <pc:sldMk cId="670153004" sldId="289"/>
        </pc:sldMkLst>
        <pc:spChg chg="mod">
          <ac:chgData name="Brianne Brodeur" userId="e6224d7d-89ce-454f-81e7-6451a9d7a2b6" providerId="ADAL" clId="{27A376F0-01FC-438F-8586-9235B234DFF5}" dt="2020-01-08T12:54:28.933" v="5" actId="113"/>
          <ac:spMkLst>
            <pc:docMk/>
            <pc:sldMk cId="670153004" sldId="289"/>
            <ac:spMk id="11" creationId="{0ECC76AE-9396-4825-92CC-2740076729E5}"/>
          </ac:spMkLst>
        </pc:spChg>
        <pc:spChg chg="mod">
          <ac:chgData name="Brianne Brodeur" userId="e6224d7d-89ce-454f-81e7-6451a9d7a2b6" providerId="ADAL" clId="{27A376F0-01FC-438F-8586-9235B234DFF5}" dt="2020-01-08T12:54:32.663" v="6" actId="20577"/>
          <ac:spMkLst>
            <pc:docMk/>
            <pc:sldMk cId="670153004" sldId="289"/>
            <ac:spMk id="13" creationId="{EF8DC8EA-AECA-4C9C-BA21-130629596F16}"/>
          </ac:spMkLst>
        </pc:spChg>
      </pc:sldChg>
      <pc:sldChg chg="addSp delSp modSp">
        <pc:chgData name="Brianne Brodeur" userId="e6224d7d-89ce-454f-81e7-6451a9d7a2b6" providerId="ADAL" clId="{27A376F0-01FC-438F-8586-9235B234DFF5}" dt="2020-01-08T12:54:08.573" v="3" actId="1076"/>
        <pc:sldMkLst>
          <pc:docMk/>
          <pc:sldMk cId="3060033803" sldId="313"/>
        </pc:sldMkLst>
        <pc:spChg chg="add del mod">
          <ac:chgData name="Brianne Brodeur" userId="e6224d7d-89ce-454f-81e7-6451a9d7a2b6" providerId="ADAL" clId="{27A376F0-01FC-438F-8586-9235B234DFF5}" dt="2020-01-08T12:54:05.796" v="2" actId="478"/>
          <ac:spMkLst>
            <pc:docMk/>
            <pc:sldMk cId="3060033803" sldId="313"/>
            <ac:spMk id="5" creationId="{FB13B641-3FE9-4FA9-A29B-25F4E3FB0299}"/>
          </ac:spMkLst>
        </pc:spChg>
        <pc:picChg chg="del">
          <ac:chgData name="Brianne Brodeur" userId="e6224d7d-89ce-454f-81e7-6451a9d7a2b6" providerId="ADAL" clId="{27A376F0-01FC-438F-8586-9235B234DFF5}" dt="2020-01-08T12:54:00.509" v="0" actId="478"/>
          <ac:picMkLst>
            <pc:docMk/>
            <pc:sldMk cId="3060033803" sldId="313"/>
            <ac:picMk id="6" creationId="{A2021825-5C2B-4CA4-A405-CC6FD9F1B535}"/>
          </ac:picMkLst>
        </pc:picChg>
        <pc:picChg chg="add mod">
          <ac:chgData name="Brianne Brodeur" userId="e6224d7d-89ce-454f-81e7-6451a9d7a2b6" providerId="ADAL" clId="{27A376F0-01FC-438F-8586-9235B234DFF5}" dt="2020-01-08T12:54:08.573" v="3" actId="1076"/>
          <ac:picMkLst>
            <pc:docMk/>
            <pc:sldMk cId="3060033803" sldId="313"/>
            <ac:picMk id="1026" creationId="{A81826A4-F545-49E0-89F1-EA85EBE00FDD}"/>
          </ac:picMkLst>
        </pc:picChg>
      </pc:sldChg>
      <pc:sldChg chg="addSp delSp modSp">
        <pc:chgData name="Brianne Brodeur" userId="e6224d7d-89ce-454f-81e7-6451a9d7a2b6" providerId="ADAL" clId="{27A376F0-01FC-438F-8586-9235B234DFF5}" dt="2020-01-08T13:01:12.257" v="18" actId="113"/>
        <pc:sldMkLst>
          <pc:docMk/>
          <pc:sldMk cId="3860945905" sldId="317"/>
        </pc:sldMkLst>
        <pc:spChg chg="add mod">
          <ac:chgData name="Brianne Brodeur" userId="e6224d7d-89ce-454f-81e7-6451a9d7a2b6" providerId="ADAL" clId="{27A376F0-01FC-438F-8586-9235B234DFF5}" dt="2020-01-08T13:00:42.117" v="10" actId="1076"/>
          <ac:spMkLst>
            <pc:docMk/>
            <pc:sldMk cId="3860945905" sldId="317"/>
            <ac:spMk id="22" creationId="{15F331FD-0B5C-4AF7-9FE2-23938D2A7451}"/>
          </ac:spMkLst>
        </pc:spChg>
        <pc:spChg chg="add mod">
          <ac:chgData name="Brianne Brodeur" userId="e6224d7d-89ce-454f-81e7-6451a9d7a2b6" providerId="ADAL" clId="{27A376F0-01FC-438F-8586-9235B234DFF5}" dt="2020-01-08T13:00:42.117" v="10" actId="1076"/>
          <ac:spMkLst>
            <pc:docMk/>
            <pc:sldMk cId="3860945905" sldId="317"/>
            <ac:spMk id="23" creationId="{F874ED08-B25C-473D-B344-5786CA849DB7}"/>
          </ac:spMkLst>
        </pc:spChg>
        <pc:spChg chg="add mod">
          <ac:chgData name="Brianne Brodeur" userId="e6224d7d-89ce-454f-81e7-6451a9d7a2b6" providerId="ADAL" clId="{27A376F0-01FC-438F-8586-9235B234DFF5}" dt="2020-01-08T13:01:12.257" v="18" actId="113"/>
          <ac:spMkLst>
            <pc:docMk/>
            <pc:sldMk cId="3860945905" sldId="317"/>
            <ac:spMk id="24" creationId="{7EB63E93-35FF-49F6-B742-CA93A4AEC73F}"/>
          </ac:spMkLst>
        </pc:spChg>
        <pc:spChg chg="add mod">
          <ac:chgData name="Brianne Brodeur" userId="e6224d7d-89ce-454f-81e7-6451a9d7a2b6" providerId="ADAL" clId="{27A376F0-01FC-438F-8586-9235B234DFF5}" dt="2020-01-08T13:00:42.117" v="10" actId="1076"/>
          <ac:spMkLst>
            <pc:docMk/>
            <pc:sldMk cId="3860945905" sldId="317"/>
            <ac:spMk id="30" creationId="{2028DD72-F740-4B78-A12C-7DAF3F27BCCC}"/>
          </ac:spMkLst>
        </pc:spChg>
        <pc:spChg chg="add mod">
          <ac:chgData name="Brianne Brodeur" userId="e6224d7d-89ce-454f-81e7-6451a9d7a2b6" providerId="ADAL" clId="{27A376F0-01FC-438F-8586-9235B234DFF5}" dt="2020-01-08T13:00:42.117" v="10" actId="1076"/>
          <ac:spMkLst>
            <pc:docMk/>
            <pc:sldMk cId="3860945905" sldId="317"/>
            <ac:spMk id="31" creationId="{CBC4493B-D9C9-4811-B736-4F16B6444F6E}"/>
          </ac:spMkLst>
        </pc:spChg>
        <pc:spChg chg="add mod">
          <ac:chgData name="Brianne Brodeur" userId="e6224d7d-89ce-454f-81e7-6451a9d7a2b6" providerId="ADAL" clId="{27A376F0-01FC-438F-8586-9235B234DFF5}" dt="2020-01-08T13:00:42.117" v="10" actId="1076"/>
          <ac:spMkLst>
            <pc:docMk/>
            <pc:sldMk cId="3860945905" sldId="317"/>
            <ac:spMk id="32" creationId="{0DEE7E90-1DDD-4CF0-840E-1D1B23EE2134}"/>
          </ac:spMkLst>
        </pc:spChg>
        <pc:spChg chg="add mod">
          <ac:chgData name="Brianne Brodeur" userId="e6224d7d-89ce-454f-81e7-6451a9d7a2b6" providerId="ADAL" clId="{27A376F0-01FC-438F-8586-9235B234DFF5}" dt="2020-01-08T13:00:42.117" v="10" actId="1076"/>
          <ac:spMkLst>
            <pc:docMk/>
            <pc:sldMk cId="3860945905" sldId="317"/>
            <ac:spMk id="33" creationId="{6CFE82A3-2C0E-4C93-B6DB-4D8E87141E2B}"/>
          </ac:spMkLst>
        </pc:spChg>
        <pc:graphicFrameChg chg="mod modGraphic">
          <ac:chgData name="Brianne Brodeur" userId="e6224d7d-89ce-454f-81e7-6451a9d7a2b6" providerId="ADAL" clId="{27A376F0-01FC-438F-8586-9235B234DFF5}" dt="2020-01-08T13:00:56.611" v="14" actId="1076"/>
          <ac:graphicFrameMkLst>
            <pc:docMk/>
            <pc:sldMk cId="3860945905" sldId="317"/>
            <ac:graphicFrameMk id="13" creationId="{9C06D8DB-CECB-4CAA-912C-7A8CBF9BC23E}"/>
          </ac:graphicFrameMkLst>
        </pc:graphicFrameChg>
        <pc:picChg chg="del mod">
          <ac:chgData name="Brianne Brodeur" userId="e6224d7d-89ce-454f-81e7-6451a9d7a2b6" providerId="ADAL" clId="{27A376F0-01FC-438F-8586-9235B234DFF5}" dt="2020-01-08T13:00:37.318" v="8" actId="478"/>
          <ac:picMkLst>
            <pc:docMk/>
            <pc:sldMk cId="3860945905" sldId="317"/>
            <ac:picMk id="1026" creationId="{30B344F0-9555-4B73-A7E3-9BF61AA07C2A}"/>
          </ac:picMkLst>
        </pc:picChg>
        <pc:cxnChg chg="add mod">
          <ac:chgData name="Brianne Brodeur" userId="e6224d7d-89ce-454f-81e7-6451a9d7a2b6" providerId="ADAL" clId="{27A376F0-01FC-438F-8586-9235B234DFF5}" dt="2020-01-08T13:00:42.117" v="10" actId="1076"/>
          <ac:cxnSpMkLst>
            <pc:docMk/>
            <pc:sldMk cId="3860945905" sldId="317"/>
            <ac:cxnSpMk id="21" creationId="{85BCD62D-B391-4ABD-A8F1-735CFF234655}"/>
          </ac:cxnSpMkLst>
        </pc:cxnChg>
        <pc:cxnChg chg="add mod">
          <ac:chgData name="Brianne Brodeur" userId="e6224d7d-89ce-454f-81e7-6451a9d7a2b6" providerId="ADAL" clId="{27A376F0-01FC-438F-8586-9235B234DFF5}" dt="2020-01-08T13:00:42.117" v="10" actId="1076"/>
          <ac:cxnSpMkLst>
            <pc:docMk/>
            <pc:sldMk cId="3860945905" sldId="317"/>
            <ac:cxnSpMk id="25" creationId="{7CC6D4FC-A03C-43AA-BF4E-E7B592F95D67}"/>
          </ac:cxnSpMkLst>
        </pc:cxnChg>
        <pc:cxnChg chg="add mod">
          <ac:chgData name="Brianne Brodeur" userId="e6224d7d-89ce-454f-81e7-6451a9d7a2b6" providerId="ADAL" clId="{27A376F0-01FC-438F-8586-9235B234DFF5}" dt="2020-01-08T13:00:42.117" v="10" actId="1076"/>
          <ac:cxnSpMkLst>
            <pc:docMk/>
            <pc:sldMk cId="3860945905" sldId="317"/>
            <ac:cxnSpMk id="26" creationId="{E45FD5A5-37BA-44D1-987F-A42E187AA718}"/>
          </ac:cxnSpMkLst>
        </pc:cxnChg>
        <pc:cxnChg chg="add mod">
          <ac:chgData name="Brianne Brodeur" userId="e6224d7d-89ce-454f-81e7-6451a9d7a2b6" providerId="ADAL" clId="{27A376F0-01FC-438F-8586-9235B234DFF5}" dt="2020-01-08T13:00:42.117" v="10" actId="1076"/>
          <ac:cxnSpMkLst>
            <pc:docMk/>
            <pc:sldMk cId="3860945905" sldId="317"/>
            <ac:cxnSpMk id="27" creationId="{4B423592-DFDD-435C-9D08-7CA3FD037B17}"/>
          </ac:cxnSpMkLst>
        </pc:cxnChg>
        <pc:cxnChg chg="add mod">
          <ac:chgData name="Brianne Brodeur" userId="e6224d7d-89ce-454f-81e7-6451a9d7a2b6" providerId="ADAL" clId="{27A376F0-01FC-438F-8586-9235B234DFF5}" dt="2020-01-08T13:00:42.117" v="10" actId="1076"/>
          <ac:cxnSpMkLst>
            <pc:docMk/>
            <pc:sldMk cId="3860945905" sldId="317"/>
            <ac:cxnSpMk id="28" creationId="{9539332F-FE4A-48C2-BCE1-554EE3E99874}"/>
          </ac:cxnSpMkLst>
        </pc:cxnChg>
        <pc:cxnChg chg="add mod">
          <ac:chgData name="Brianne Brodeur" userId="e6224d7d-89ce-454f-81e7-6451a9d7a2b6" providerId="ADAL" clId="{27A376F0-01FC-438F-8586-9235B234DFF5}" dt="2020-01-08T13:00:42.117" v="10" actId="1076"/>
          <ac:cxnSpMkLst>
            <pc:docMk/>
            <pc:sldMk cId="3860945905" sldId="317"/>
            <ac:cxnSpMk id="29" creationId="{F7461572-494B-4EC9-98CD-685AA8BC3CAF}"/>
          </ac:cxnSpMkLst>
        </pc:cxnChg>
      </pc:sldChg>
    </pc:docChg>
  </pc:docChgLst>
  <pc:docChgLst>
    <pc:chgData clId="Web-{6C4CA9E8-3350-3F0D-146D-365D0C5A6BD8}"/>
    <pc:docChg chg="modSld">
      <pc:chgData name="" userId="" providerId="" clId="Web-{6C4CA9E8-3350-3F0D-146D-365D0C5A6BD8}" dt="2020-01-07T16:46:08.144" v="240"/>
      <pc:docMkLst>
        <pc:docMk/>
      </pc:docMkLst>
      <pc:sldChg chg="addSp modSp addCm">
        <pc:chgData name="" userId="" providerId="" clId="Web-{6C4CA9E8-3350-3F0D-146D-365D0C5A6BD8}" dt="2020-01-07T16:46:08.144" v="240"/>
        <pc:sldMkLst>
          <pc:docMk/>
          <pc:sldMk cId="666661331" sldId="288"/>
        </pc:sldMkLst>
        <pc:spChg chg="mod">
          <ac:chgData name="" userId="" providerId="" clId="Web-{6C4CA9E8-3350-3F0D-146D-365D0C5A6BD8}" dt="2020-01-07T15:25:49.759" v="236" actId="14100"/>
          <ac:spMkLst>
            <pc:docMk/>
            <pc:sldMk cId="666661331" sldId="288"/>
            <ac:spMk id="4" creationId="{8CAA20EB-438B-4FFE-8128-B7881F1A57D2}"/>
          </ac:spMkLst>
        </pc:spChg>
        <pc:picChg chg="mod">
          <ac:chgData name="" userId="" providerId="" clId="Web-{6C4CA9E8-3350-3F0D-146D-365D0C5A6BD8}" dt="2020-01-07T15:26:03.684" v="237" actId="1076"/>
          <ac:picMkLst>
            <pc:docMk/>
            <pc:sldMk cId="666661331" sldId="288"/>
            <ac:picMk id="5" creationId="{EF8B4CD4-BA9D-4C3E-8475-3D9A49921237}"/>
          </ac:picMkLst>
        </pc:picChg>
        <pc:picChg chg="add mod">
          <ac:chgData name="" userId="" providerId="" clId="Web-{6C4CA9E8-3350-3F0D-146D-365D0C5A6BD8}" dt="2020-01-07T15:26:06.496" v="239" actId="1076"/>
          <ac:picMkLst>
            <pc:docMk/>
            <pc:sldMk cId="666661331" sldId="288"/>
            <ac:picMk id="6" creationId="{E3AB0603-A0CC-4D47-88FF-3DF18F688FFD}"/>
          </ac:picMkLst>
        </pc:picChg>
      </pc:sldChg>
    </pc:docChg>
  </pc:docChgLst>
  <pc:docChgLst>
    <pc:chgData name="Brianne Brodeur" userId="e6224d7d-89ce-454f-81e7-6451a9d7a2b6" providerId="ADAL" clId="{C48C14BC-0586-45B4-A4DF-DA01EFE0A04D}"/>
    <pc:docChg chg="undo custSel mod addSld delSld modSld sldOrd modMainMaster">
      <pc:chgData name="Brianne Brodeur" userId="e6224d7d-89ce-454f-81e7-6451a9d7a2b6" providerId="ADAL" clId="{C48C14BC-0586-45B4-A4DF-DA01EFE0A04D}" dt="2020-01-07T19:59:36.143" v="9859" actId="1076"/>
      <pc:docMkLst>
        <pc:docMk/>
      </pc:docMkLst>
      <pc:sldChg chg="modSp del">
        <pc:chgData name="Brianne Brodeur" userId="e6224d7d-89ce-454f-81e7-6451a9d7a2b6" providerId="ADAL" clId="{C48C14BC-0586-45B4-A4DF-DA01EFE0A04D}" dt="2020-01-04T18:12:27.546" v="3315" actId="47"/>
        <pc:sldMkLst>
          <pc:docMk/>
          <pc:sldMk cId="2156546501" sldId="256"/>
        </pc:sldMkLst>
        <pc:spChg chg="mod">
          <ac:chgData name="Brianne Brodeur" userId="e6224d7d-89ce-454f-81e7-6451a9d7a2b6" providerId="ADAL" clId="{C48C14BC-0586-45B4-A4DF-DA01EFE0A04D}" dt="2020-01-03T17:48:38.825" v="3155" actId="20577"/>
          <ac:spMkLst>
            <pc:docMk/>
            <pc:sldMk cId="2156546501" sldId="256"/>
            <ac:spMk id="3" creationId="{A67F8E55-B9F5-4D3E-8ADD-95DD0CD105E0}"/>
          </ac:spMkLst>
        </pc:spChg>
      </pc:sldChg>
      <pc:sldChg chg="del">
        <pc:chgData name="Brianne Brodeur" userId="e6224d7d-89ce-454f-81e7-6451a9d7a2b6" providerId="ADAL" clId="{C48C14BC-0586-45B4-A4DF-DA01EFE0A04D}" dt="2020-01-04T18:12:11.076" v="3312" actId="47"/>
        <pc:sldMkLst>
          <pc:docMk/>
          <pc:sldMk cId="128608057" sldId="257"/>
        </pc:sldMkLst>
      </pc:sldChg>
      <pc:sldChg chg="addSp delSp modSp delCm">
        <pc:chgData name="Brianne Brodeur" userId="e6224d7d-89ce-454f-81e7-6451a9d7a2b6" providerId="ADAL" clId="{C48C14BC-0586-45B4-A4DF-DA01EFE0A04D}" dt="2020-01-07T16:57:31.984" v="8724" actId="20577"/>
        <pc:sldMkLst>
          <pc:docMk/>
          <pc:sldMk cId="2311636407" sldId="258"/>
        </pc:sldMkLst>
        <pc:spChg chg="mod">
          <ac:chgData name="Brianne Brodeur" userId="e6224d7d-89ce-454f-81e7-6451a9d7a2b6" providerId="ADAL" clId="{C48C14BC-0586-45B4-A4DF-DA01EFE0A04D}" dt="2020-01-04T18:13:51.678" v="3360" actId="14100"/>
          <ac:spMkLst>
            <pc:docMk/>
            <pc:sldMk cId="2311636407" sldId="258"/>
            <ac:spMk id="8" creationId="{45EABB9F-2428-4649-B0A0-5DABF7FD58BB}"/>
          </ac:spMkLst>
        </pc:spChg>
        <pc:spChg chg="mod">
          <ac:chgData name="Brianne Brodeur" userId="e6224d7d-89ce-454f-81e7-6451a9d7a2b6" providerId="ADAL" clId="{C48C14BC-0586-45B4-A4DF-DA01EFE0A04D}" dt="2020-01-04T18:14:10.998" v="3364" actId="14100"/>
          <ac:spMkLst>
            <pc:docMk/>
            <pc:sldMk cId="2311636407" sldId="258"/>
            <ac:spMk id="9" creationId="{A09AB114-AAF2-4598-B61F-13D1BFA74841}"/>
          </ac:spMkLst>
        </pc:spChg>
        <pc:spChg chg="mod">
          <ac:chgData name="Brianne Brodeur" userId="e6224d7d-89ce-454f-81e7-6451a9d7a2b6" providerId="ADAL" clId="{C48C14BC-0586-45B4-A4DF-DA01EFE0A04D}" dt="2020-01-07T13:24:47.681" v="3861" actId="403"/>
          <ac:spMkLst>
            <pc:docMk/>
            <pc:sldMk cId="2311636407" sldId="258"/>
            <ac:spMk id="10" creationId="{961841F5-1381-4A93-9C18-E21F6C2B13B5}"/>
          </ac:spMkLst>
        </pc:spChg>
        <pc:spChg chg="mod">
          <ac:chgData name="Brianne Brodeur" userId="e6224d7d-89ce-454f-81e7-6451a9d7a2b6" providerId="ADAL" clId="{C48C14BC-0586-45B4-A4DF-DA01EFE0A04D}" dt="2020-01-07T13:24:50.447" v="3862" actId="403"/>
          <ac:spMkLst>
            <pc:docMk/>
            <pc:sldMk cId="2311636407" sldId="258"/>
            <ac:spMk id="11" creationId="{2F8BE459-79E4-4ECE-99FC-E81C73A339E5}"/>
          </ac:spMkLst>
        </pc:spChg>
        <pc:spChg chg="mod">
          <ac:chgData name="Brianne Brodeur" userId="e6224d7d-89ce-454f-81e7-6451a9d7a2b6" providerId="ADAL" clId="{C48C14BC-0586-45B4-A4DF-DA01EFE0A04D}" dt="2020-01-04T18:14:14.112" v="3365" actId="14100"/>
          <ac:spMkLst>
            <pc:docMk/>
            <pc:sldMk cId="2311636407" sldId="258"/>
            <ac:spMk id="12" creationId="{A4EB6A23-D764-4D8E-BC24-8E7EC31E654A}"/>
          </ac:spMkLst>
        </pc:spChg>
        <pc:spChg chg="mod">
          <ac:chgData name="Brianne Brodeur" userId="e6224d7d-89ce-454f-81e7-6451a9d7a2b6" providerId="ADAL" clId="{C48C14BC-0586-45B4-A4DF-DA01EFE0A04D}" dt="2020-01-07T13:24:54.968" v="3863" actId="403"/>
          <ac:spMkLst>
            <pc:docMk/>
            <pc:sldMk cId="2311636407" sldId="258"/>
            <ac:spMk id="13" creationId="{09E95AEA-964B-4ABE-8737-79F203910FFD}"/>
          </ac:spMkLst>
        </pc:spChg>
        <pc:spChg chg="mod">
          <ac:chgData name="Brianne Brodeur" userId="e6224d7d-89ce-454f-81e7-6451a9d7a2b6" providerId="ADAL" clId="{C48C14BC-0586-45B4-A4DF-DA01EFE0A04D}" dt="2020-01-07T13:24:57.424" v="3864" actId="403"/>
          <ac:spMkLst>
            <pc:docMk/>
            <pc:sldMk cId="2311636407" sldId="258"/>
            <ac:spMk id="17" creationId="{EE8A6B8F-090A-40DC-AD81-C9E8CB5141CF}"/>
          </ac:spMkLst>
        </pc:spChg>
        <pc:spChg chg="mod">
          <ac:chgData name="Brianne Brodeur" userId="e6224d7d-89ce-454f-81e7-6451a9d7a2b6" providerId="ADAL" clId="{C48C14BC-0586-45B4-A4DF-DA01EFE0A04D}" dt="2020-01-07T16:57:31.984" v="8724" actId="20577"/>
          <ac:spMkLst>
            <pc:docMk/>
            <pc:sldMk cId="2311636407" sldId="258"/>
            <ac:spMk id="18" creationId="{28CC0E53-45F1-4F74-89B6-01E4DB38AB08}"/>
          </ac:spMkLst>
        </pc:spChg>
        <pc:spChg chg="mod">
          <ac:chgData name="Brianne Brodeur" userId="e6224d7d-89ce-454f-81e7-6451a9d7a2b6" providerId="ADAL" clId="{C48C14BC-0586-45B4-A4DF-DA01EFE0A04D}" dt="2020-01-07T13:25:06.332" v="3866" actId="403"/>
          <ac:spMkLst>
            <pc:docMk/>
            <pc:sldMk cId="2311636407" sldId="258"/>
            <ac:spMk id="19" creationId="{67D0DE34-4CB4-47C0-92E0-7CB9EF056281}"/>
          </ac:spMkLst>
        </pc:spChg>
        <pc:spChg chg="add mod">
          <ac:chgData name="Brianne Brodeur" userId="e6224d7d-89ce-454f-81e7-6451a9d7a2b6" providerId="ADAL" clId="{C48C14BC-0586-45B4-A4DF-DA01EFE0A04D}" dt="2020-01-07T13:25:18.731" v="3869" actId="403"/>
          <ac:spMkLst>
            <pc:docMk/>
            <pc:sldMk cId="2311636407" sldId="258"/>
            <ac:spMk id="21" creationId="{243FA1F8-5BC9-4C11-B9B7-67C37794074B}"/>
          </ac:spMkLst>
        </pc:spChg>
        <pc:spChg chg="mod">
          <ac:chgData name="Brianne Brodeur" userId="e6224d7d-89ce-454f-81e7-6451a9d7a2b6" providerId="ADAL" clId="{C48C14BC-0586-45B4-A4DF-DA01EFE0A04D}" dt="2020-01-04T18:13:56.187" v="3361" actId="1076"/>
          <ac:spMkLst>
            <pc:docMk/>
            <pc:sldMk cId="2311636407" sldId="258"/>
            <ac:spMk id="22" creationId="{9DBFE47D-51BD-48A3-A8C4-C7B7AD19CF53}"/>
          </ac:spMkLst>
        </pc:spChg>
        <pc:spChg chg="mod">
          <ac:chgData name="Brianne Brodeur" userId="e6224d7d-89ce-454f-81e7-6451a9d7a2b6" providerId="ADAL" clId="{C48C14BC-0586-45B4-A4DF-DA01EFE0A04D}" dt="2020-01-04T18:14:31.997" v="3368" actId="20577"/>
          <ac:spMkLst>
            <pc:docMk/>
            <pc:sldMk cId="2311636407" sldId="258"/>
            <ac:spMk id="25" creationId="{0A7C1EA1-2418-4D2A-AB6B-DF86A580C059}"/>
          </ac:spMkLst>
        </pc:spChg>
        <pc:spChg chg="mod">
          <ac:chgData name="Brianne Brodeur" userId="e6224d7d-89ce-454f-81e7-6451a9d7a2b6" providerId="ADAL" clId="{C48C14BC-0586-45B4-A4DF-DA01EFE0A04D}" dt="2020-01-04T18:14:00.312" v="3362" actId="1076"/>
          <ac:spMkLst>
            <pc:docMk/>
            <pc:sldMk cId="2311636407" sldId="258"/>
            <ac:spMk id="26" creationId="{5FD32F7B-F84C-4E45-A91A-15E6122173E7}"/>
          </ac:spMkLst>
        </pc:spChg>
        <pc:picChg chg="add del mod">
          <ac:chgData name="Brianne Brodeur" userId="e6224d7d-89ce-454f-81e7-6451a9d7a2b6" providerId="ADAL" clId="{C48C14BC-0586-45B4-A4DF-DA01EFE0A04D}" dt="2020-01-03T17:47:17.986" v="3143" actId="931"/>
          <ac:picMkLst>
            <pc:docMk/>
            <pc:sldMk cId="2311636407" sldId="258"/>
            <ac:picMk id="5" creationId="{69F02956-7E8E-4ED9-958B-E95BD2D3F2DE}"/>
          </ac:picMkLst>
        </pc:picChg>
        <pc:picChg chg="add mod">
          <ac:chgData name="Brianne Brodeur" userId="e6224d7d-89ce-454f-81e7-6451a9d7a2b6" providerId="ADAL" clId="{C48C14BC-0586-45B4-A4DF-DA01EFE0A04D}" dt="2020-01-04T18:13:46.614" v="3359" actId="1076"/>
          <ac:picMkLst>
            <pc:docMk/>
            <pc:sldMk cId="2311636407" sldId="258"/>
            <ac:picMk id="20" creationId="{17967349-5313-42D0-878A-FFE6C4EFC205}"/>
          </ac:picMkLst>
        </pc:picChg>
        <pc:picChg chg="add del">
          <ac:chgData name="Brianne Brodeur" userId="e6224d7d-89ce-454f-81e7-6451a9d7a2b6" providerId="ADAL" clId="{C48C14BC-0586-45B4-A4DF-DA01EFE0A04D}" dt="2020-01-02T14:48:07.129" v="1945" actId="478"/>
          <ac:picMkLst>
            <pc:docMk/>
            <pc:sldMk cId="2311636407" sldId="258"/>
            <ac:picMk id="21" creationId="{DE33509B-7582-4EDF-853F-BADAF4D75C14}"/>
          </ac:picMkLst>
        </pc:picChg>
        <pc:picChg chg="add del mod">
          <ac:chgData name="Brianne Brodeur" userId="e6224d7d-89ce-454f-81e7-6451a9d7a2b6" providerId="ADAL" clId="{C48C14BC-0586-45B4-A4DF-DA01EFE0A04D}" dt="2020-01-04T18:13:46.614" v="3359" actId="1076"/>
          <ac:picMkLst>
            <pc:docMk/>
            <pc:sldMk cId="2311636407" sldId="258"/>
            <ac:picMk id="23" creationId="{6816F53F-3CB9-41FD-82C8-D0255A3C4AA7}"/>
          </ac:picMkLst>
        </pc:picChg>
        <pc:picChg chg="del">
          <ac:chgData name="Brianne Brodeur" userId="e6224d7d-89ce-454f-81e7-6451a9d7a2b6" providerId="ADAL" clId="{C48C14BC-0586-45B4-A4DF-DA01EFE0A04D}" dt="2020-01-02T14:43:30.765" v="1302" actId="478"/>
          <ac:picMkLst>
            <pc:docMk/>
            <pc:sldMk cId="2311636407" sldId="258"/>
            <ac:picMk id="24" creationId="{E4BEEB37-91A8-47E5-951F-DC0093786C9F}"/>
          </ac:picMkLst>
        </pc:picChg>
        <pc:picChg chg="add mod">
          <ac:chgData name="Brianne Brodeur" userId="e6224d7d-89ce-454f-81e7-6451a9d7a2b6" providerId="ADAL" clId="{C48C14BC-0586-45B4-A4DF-DA01EFE0A04D}" dt="2020-01-04T18:13:46.614" v="3359" actId="1076"/>
          <ac:picMkLst>
            <pc:docMk/>
            <pc:sldMk cId="2311636407" sldId="258"/>
            <ac:picMk id="27" creationId="{1DC35DE6-0F7B-49C6-B902-56CD06CA2730}"/>
          </ac:picMkLst>
        </pc:picChg>
      </pc:sldChg>
      <pc:sldChg chg="addSp delSp modSp">
        <pc:chgData name="Brianne Brodeur" userId="e6224d7d-89ce-454f-81e7-6451a9d7a2b6" providerId="ADAL" clId="{C48C14BC-0586-45B4-A4DF-DA01EFE0A04D}" dt="2020-01-07T16:04:45.371" v="6710" actId="6549"/>
        <pc:sldMkLst>
          <pc:docMk/>
          <pc:sldMk cId="3431767673" sldId="259"/>
        </pc:sldMkLst>
        <pc:spChg chg="mod">
          <ac:chgData name="Brianne Brodeur" userId="e6224d7d-89ce-454f-81e7-6451a9d7a2b6" providerId="ADAL" clId="{C48C14BC-0586-45B4-A4DF-DA01EFE0A04D}" dt="2020-01-07T16:04:45.371" v="6710" actId="6549"/>
          <ac:spMkLst>
            <pc:docMk/>
            <pc:sldMk cId="3431767673" sldId="259"/>
            <ac:spMk id="2" creationId="{6E5153FB-09EC-48F7-8445-FF2C9D3E5BEA}"/>
          </ac:spMkLst>
        </pc:spChg>
        <pc:spChg chg="del">
          <ac:chgData name="Brianne Brodeur" userId="e6224d7d-89ce-454f-81e7-6451a9d7a2b6" providerId="ADAL" clId="{C48C14BC-0586-45B4-A4DF-DA01EFE0A04D}" dt="2020-01-07T13:43:21.419" v="4120" actId="478"/>
          <ac:spMkLst>
            <pc:docMk/>
            <pc:sldMk cId="3431767673" sldId="259"/>
            <ac:spMk id="3" creationId="{64BF29FC-730B-40CC-B9F2-39DDDAA3145B}"/>
          </ac:spMkLst>
        </pc:spChg>
        <pc:spChg chg="mod">
          <ac:chgData name="Brianne Brodeur" userId="e6224d7d-89ce-454f-81e7-6451a9d7a2b6" providerId="ADAL" clId="{C48C14BC-0586-45B4-A4DF-DA01EFE0A04D}" dt="2020-01-07T13:44:42.220" v="4137" actId="1076"/>
          <ac:spMkLst>
            <pc:docMk/>
            <pc:sldMk cId="3431767673" sldId="259"/>
            <ac:spMk id="4" creationId="{1B53263D-0EDD-4F2D-8E2A-FFE88F3B9958}"/>
          </ac:spMkLst>
        </pc:spChg>
        <pc:picChg chg="add mod">
          <ac:chgData name="Brianne Brodeur" userId="e6224d7d-89ce-454f-81e7-6451a9d7a2b6" providerId="ADAL" clId="{C48C14BC-0586-45B4-A4DF-DA01EFE0A04D}" dt="2020-01-07T14:24:28.098" v="5376" actId="1076"/>
          <ac:picMkLst>
            <pc:docMk/>
            <pc:sldMk cId="3431767673" sldId="259"/>
            <ac:picMk id="5" creationId="{ADE1F527-38E4-41EA-8342-3C385160E31C}"/>
          </ac:picMkLst>
        </pc:picChg>
        <pc:picChg chg="add mod">
          <ac:chgData name="Brianne Brodeur" userId="e6224d7d-89ce-454f-81e7-6451a9d7a2b6" providerId="ADAL" clId="{C48C14BC-0586-45B4-A4DF-DA01EFE0A04D}" dt="2020-01-07T14:24:30.265" v="5377" actId="1076"/>
          <ac:picMkLst>
            <pc:docMk/>
            <pc:sldMk cId="3431767673" sldId="259"/>
            <ac:picMk id="6" creationId="{989849ED-F82D-4DD6-BEFE-E8506061B3E8}"/>
          </ac:picMkLst>
        </pc:picChg>
        <pc:picChg chg="add mod ord">
          <ac:chgData name="Brianne Brodeur" userId="e6224d7d-89ce-454f-81e7-6451a9d7a2b6" providerId="ADAL" clId="{C48C14BC-0586-45B4-A4DF-DA01EFE0A04D}" dt="2020-01-07T13:44:42.220" v="4137" actId="1076"/>
          <ac:picMkLst>
            <pc:docMk/>
            <pc:sldMk cId="3431767673" sldId="259"/>
            <ac:picMk id="7" creationId="{FD005DE4-E5E2-47AB-80E2-0BE28424AABC}"/>
          </ac:picMkLst>
        </pc:picChg>
        <pc:picChg chg="add mod">
          <ac:chgData name="Brianne Brodeur" userId="e6224d7d-89ce-454f-81e7-6451a9d7a2b6" providerId="ADAL" clId="{C48C14BC-0586-45B4-A4DF-DA01EFE0A04D}" dt="2020-01-07T13:44:37.720" v="4136" actId="571"/>
          <ac:picMkLst>
            <pc:docMk/>
            <pc:sldMk cId="3431767673" sldId="259"/>
            <ac:picMk id="8" creationId="{7E706689-02AC-4D17-BB81-0888E5B9FA5A}"/>
          </ac:picMkLst>
        </pc:picChg>
        <pc:picChg chg="add mod">
          <ac:chgData name="Brianne Brodeur" userId="e6224d7d-89ce-454f-81e7-6451a9d7a2b6" providerId="ADAL" clId="{C48C14BC-0586-45B4-A4DF-DA01EFE0A04D}" dt="2020-01-07T14:24:32.447" v="5378" actId="1076"/>
          <ac:picMkLst>
            <pc:docMk/>
            <pc:sldMk cId="3431767673" sldId="259"/>
            <ac:picMk id="9" creationId="{6993A5E4-28EA-46BE-98F9-ACBB9F70E27D}"/>
          </ac:picMkLst>
        </pc:picChg>
      </pc:sldChg>
      <pc:sldChg chg="delSp del">
        <pc:chgData name="Brianne Brodeur" userId="e6224d7d-89ce-454f-81e7-6451a9d7a2b6" providerId="ADAL" clId="{C48C14BC-0586-45B4-A4DF-DA01EFE0A04D}" dt="2020-01-07T16:04:12.707" v="6705" actId="47"/>
        <pc:sldMkLst>
          <pc:docMk/>
          <pc:sldMk cId="3908174614" sldId="261"/>
        </pc:sldMkLst>
        <pc:spChg chg="del">
          <ac:chgData name="Brianne Brodeur" userId="e6224d7d-89ce-454f-81e7-6451a9d7a2b6" providerId="ADAL" clId="{C48C14BC-0586-45B4-A4DF-DA01EFE0A04D}" dt="2020-01-07T14:24:11.441" v="5374" actId="478"/>
          <ac:spMkLst>
            <pc:docMk/>
            <pc:sldMk cId="3908174614" sldId="261"/>
            <ac:spMk id="3" creationId="{424E8979-FFD7-4B63-84B1-1B6761A192D5}"/>
          </ac:spMkLst>
        </pc:spChg>
      </pc:sldChg>
      <pc:sldChg chg="addSp delSp modSp">
        <pc:chgData name="Brianne Brodeur" userId="e6224d7d-89ce-454f-81e7-6451a9d7a2b6" providerId="ADAL" clId="{C48C14BC-0586-45B4-A4DF-DA01EFE0A04D}" dt="2020-01-07T14:23:39.058" v="5363" actId="478"/>
        <pc:sldMkLst>
          <pc:docMk/>
          <pc:sldMk cId="3298691276" sldId="263"/>
        </pc:sldMkLst>
        <pc:spChg chg="del mod">
          <ac:chgData name="Brianne Brodeur" userId="e6224d7d-89ce-454f-81e7-6451a9d7a2b6" providerId="ADAL" clId="{C48C14BC-0586-45B4-A4DF-DA01EFE0A04D}" dt="2020-01-07T14:23:39.058" v="5363" actId="478"/>
          <ac:spMkLst>
            <pc:docMk/>
            <pc:sldMk cId="3298691276" sldId="263"/>
            <ac:spMk id="3" creationId="{9B35ECEC-3510-4061-9D9C-99767C37D53C}"/>
          </ac:spMkLst>
        </pc:spChg>
        <pc:spChg chg="add del">
          <ac:chgData name="Brianne Brodeur" userId="e6224d7d-89ce-454f-81e7-6451a9d7a2b6" providerId="ADAL" clId="{C48C14BC-0586-45B4-A4DF-DA01EFE0A04D}" dt="2020-01-04T17:23:08.229" v="3262"/>
          <ac:spMkLst>
            <pc:docMk/>
            <pc:sldMk cId="3298691276" sldId="263"/>
            <ac:spMk id="5" creationId="{2D36D8D0-6A69-48BE-A8C4-F2D64BFF9934}"/>
          </ac:spMkLst>
        </pc:spChg>
        <pc:spChg chg="add del">
          <ac:chgData name="Brianne Brodeur" userId="e6224d7d-89ce-454f-81e7-6451a9d7a2b6" providerId="ADAL" clId="{C48C14BC-0586-45B4-A4DF-DA01EFE0A04D}" dt="2020-01-04T17:23:10.725" v="3264"/>
          <ac:spMkLst>
            <pc:docMk/>
            <pc:sldMk cId="3298691276" sldId="263"/>
            <ac:spMk id="6" creationId="{20A3A6AA-238F-4400-A67D-B4D09317E18C}"/>
          </ac:spMkLst>
        </pc:spChg>
      </pc:sldChg>
      <pc:sldChg chg="addSp delSp modSp delCm">
        <pc:chgData name="Brianne Brodeur" userId="e6224d7d-89ce-454f-81e7-6451a9d7a2b6" providerId="ADAL" clId="{C48C14BC-0586-45B4-A4DF-DA01EFE0A04D}" dt="2020-01-07T19:50:32.262" v="9858" actId="1076"/>
        <pc:sldMkLst>
          <pc:docMk/>
          <pc:sldMk cId="2029700198" sldId="265"/>
        </pc:sldMkLst>
        <pc:spChg chg="mod">
          <ac:chgData name="Brianne Brodeur" userId="e6224d7d-89ce-454f-81e7-6451a9d7a2b6" providerId="ADAL" clId="{C48C14BC-0586-45B4-A4DF-DA01EFE0A04D}" dt="2020-01-02T14:59:50.389" v="2917" actId="20577"/>
          <ac:spMkLst>
            <pc:docMk/>
            <pc:sldMk cId="2029700198" sldId="265"/>
            <ac:spMk id="2" creationId="{8023F1C0-3F46-430A-8636-8D5477D297DC}"/>
          </ac:spMkLst>
        </pc:spChg>
        <pc:spChg chg="del mod">
          <ac:chgData name="Brianne Brodeur" userId="e6224d7d-89ce-454f-81e7-6451a9d7a2b6" providerId="ADAL" clId="{C48C14BC-0586-45B4-A4DF-DA01EFE0A04D}" dt="2020-01-02T15:00:30.069" v="2940" actId="478"/>
          <ac:spMkLst>
            <pc:docMk/>
            <pc:sldMk cId="2029700198" sldId="265"/>
            <ac:spMk id="3" creationId="{185C2510-216B-4215-9DE8-B0F0F3EFDF09}"/>
          </ac:spMkLst>
        </pc:spChg>
        <pc:graphicFrameChg chg="add mod">
          <ac:chgData name="Brianne Brodeur" userId="e6224d7d-89ce-454f-81e7-6451a9d7a2b6" providerId="ADAL" clId="{C48C14BC-0586-45B4-A4DF-DA01EFE0A04D}" dt="2019-12-23T15:22:30.694" v="5" actId="1076"/>
          <ac:graphicFrameMkLst>
            <pc:docMk/>
            <pc:sldMk cId="2029700198" sldId="265"/>
            <ac:graphicFrameMk id="5" creationId="{4796A8A0-BBA4-412A-942C-5FDDEBD32C1A}"/>
          </ac:graphicFrameMkLst>
        </pc:graphicFrameChg>
        <pc:graphicFrameChg chg="add del">
          <ac:chgData name="Brianne Brodeur" userId="e6224d7d-89ce-454f-81e7-6451a9d7a2b6" providerId="ADAL" clId="{C48C14BC-0586-45B4-A4DF-DA01EFE0A04D}" dt="2020-01-07T13:52:38.271" v="4444"/>
          <ac:graphicFrameMkLst>
            <pc:docMk/>
            <pc:sldMk cId="2029700198" sldId="265"/>
            <ac:graphicFrameMk id="9" creationId="{16042E9B-458A-4F05-9AC3-0D51F73FB269}"/>
          </ac:graphicFrameMkLst>
        </pc:graphicFrameChg>
        <pc:graphicFrameChg chg="mod modGraphic">
          <ac:chgData name="Brianne Brodeur" userId="e6224d7d-89ce-454f-81e7-6451a9d7a2b6" providerId="ADAL" clId="{C48C14BC-0586-45B4-A4DF-DA01EFE0A04D}" dt="2020-01-07T18:55:31.316" v="9768" actId="20577"/>
          <ac:graphicFrameMkLst>
            <pc:docMk/>
            <pc:sldMk cId="2029700198" sldId="265"/>
            <ac:graphicFrameMk id="11" creationId="{EA89D149-4BB8-4777-8CE5-73E174113320}"/>
          </ac:graphicFrameMkLst>
        </pc:graphicFrameChg>
        <pc:picChg chg="mod">
          <ac:chgData name="Brianne Brodeur" userId="e6224d7d-89ce-454f-81e7-6451a9d7a2b6" providerId="ADAL" clId="{C48C14BC-0586-45B4-A4DF-DA01EFE0A04D}" dt="2020-01-02T14:59:34.956" v="2908" actId="1076"/>
          <ac:picMkLst>
            <pc:docMk/>
            <pc:sldMk cId="2029700198" sldId="265"/>
            <ac:picMk id="8" creationId="{01A49CBA-57A7-4E41-8DC4-2D6ED43C5430}"/>
          </ac:picMkLst>
        </pc:picChg>
        <pc:picChg chg="mod">
          <ac:chgData name="Brianne Brodeur" userId="e6224d7d-89ce-454f-81e7-6451a9d7a2b6" providerId="ADAL" clId="{C48C14BC-0586-45B4-A4DF-DA01EFE0A04D}" dt="2020-01-02T15:00:02.603" v="2927" actId="1076"/>
          <ac:picMkLst>
            <pc:docMk/>
            <pc:sldMk cId="2029700198" sldId="265"/>
            <ac:picMk id="12" creationId="{14F8D647-D98B-4D84-8B2C-77DF72F87BEE}"/>
          </ac:picMkLst>
        </pc:picChg>
        <pc:picChg chg="mod">
          <ac:chgData name="Brianne Brodeur" userId="e6224d7d-89ce-454f-81e7-6451a9d7a2b6" providerId="ADAL" clId="{C48C14BC-0586-45B4-A4DF-DA01EFE0A04D}" dt="2020-01-07T19:50:32.262" v="9858" actId="1076"/>
          <ac:picMkLst>
            <pc:docMk/>
            <pc:sldMk cId="2029700198" sldId="265"/>
            <ac:picMk id="13" creationId="{1048D857-50D0-4F6C-BE7E-8E748C5660B4}"/>
          </ac:picMkLst>
        </pc:picChg>
        <pc:picChg chg="add mod">
          <ac:chgData name="Brianne Brodeur" userId="e6224d7d-89ce-454f-81e7-6451a9d7a2b6" providerId="ADAL" clId="{C48C14BC-0586-45B4-A4DF-DA01EFE0A04D}" dt="2019-12-23T15:22:33.029" v="6" actId="1076"/>
          <ac:picMkLst>
            <pc:docMk/>
            <pc:sldMk cId="2029700198" sldId="265"/>
            <ac:picMk id="2049" creationId="{DA53C466-3DC4-41F4-92D8-01F8AC9CCD9D}"/>
          </ac:picMkLst>
        </pc:picChg>
        <pc:picChg chg="add mod">
          <ac:chgData name="Brianne Brodeur" userId="e6224d7d-89ce-454f-81e7-6451a9d7a2b6" providerId="ADAL" clId="{C48C14BC-0586-45B4-A4DF-DA01EFE0A04D}" dt="2019-12-23T15:22:35.020" v="7" actId="1076"/>
          <ac:picMkLst>
            <pc:docMk/>
            <pc:sldMk cId="2029700198" sldId="265"/>
            <ac:picMk id="2050" creationId="{F68B48AD-5A58-41F0-91F8-5945F7DD77E9}"/>
          </ac:picMkLst>
        </pc:picChg>
      </pc:sldChg>
      <pc:sldChg chg="addSp delSp modSp del addCm delCm modCm">
        <pc:chgData name="Brianne Brodeur" userId="e6224d7d-89ce-454f-81e7-6451a9d7a2b6" providerId="ADAL" clId="{C48C14BC-0586-45B4-A4DF-DA01EFE0A04D}" dt="2020-01-07T17:24:43.572" v="9138" actId="47"/>
        <pc:sldMkLst>
          <pc:docMk/>
          <pc:sldMk cId="1605411683" sldId="271"/>
        </pc:sldMkLst>
        <pc:spChg chg="add mod">
          <ac:chgData name="Brianne Brodeur" userId="e6224d7d-89ce-454f-81e7-6451a9d7a2b6" providerId="ADAL" clId="{C48C14BC-0586-45B4-A4DF-DA01EFE0A04D}" dt="2020-01-02T13:32:03.171" v="1157" actId="1076"/>
          <ac:spMkLst>
            <pc:docMk/>
            <pc:sldMk cId="1605411683" sldId="271"/>
            <ac:spMk id="28" creationId="{68D7361E-6A08-4C7C-9D13-29C8E473E9D2}"/>
          </ac:spMkLst>
        </pc:spChg>
        <pc:spChg chg="add mod">
          <ac:chgData name="Brianne Brodeur" userId="e6224d7d-89ce-454f-81e7-6451a9d7a2b6" providerId="ADAL" clId="{C48C14BC-0586-45B4-A4DF-DA01EFE0A04D}" dt="2020-01-02T13:32:23.834" v="1159" actId="1076"/>
          <ac:spMkLst>
            <pc:docMk/>
            <pc:sldMk cId="1605411683" sldId="271"/>
            <ac:spMk id="29" creationId="{044E1372-3383-4332-971C-176E2C0A06E5}"/>
          </ac:spMkLst>
        </pc:spChg>
        <pc:spChg chg="add mod">
          <ac:chgData name="Brianne Brodeur" userId="e6224d7d-89ce-454f-81e7-6451a9d7a2b6" providerId="ADAL" clId="{C48C14BC-0586-45B4-A4DF-DA01EFE0A04D}" dt="2020-01-02T13:33:16.225" v="1161" actId="1076"/>
          <ac:spMkLst>
            <pc:docMk/>
            <pc:sldMk cId="1605411683" sldId="271"/>
            <ac:spMk id="30" creationId="{2A9E89C0-2AA9-4187-A1BB-8A59C25F158D}"/>
          </ac:spMkLst>
        </pc:spChg>
        <pc:spChg chg="add mod">
          <ac:chgData name="Brianne Brodeur" userId="e6224d7d-89ce-454f-81e7-6451a9d7a2b6" providerId="ADAL" clId="{C48C14BC-0586-45B4-A4DF-DA01EFE0A04D}" dt="2020-01-02T13:42:13.744" v="1275" actId="1076"/>
          <ac:spMkLst>
            <pc:docMk/>
            <pc:sldMk cId="1605411683" sldId="271"/>
            <ac:spMk id="31" creationId="{2AF92C3C-A213-4774-A6C7-DE3D02CC7EBC}"/>
          </ac:spMkLst>
        </pc:spChg>
        <pc:spChg chg="add mod">
          <ac:chgData name="Brianne Brodeur" userId="e6224d7d-89ce-454f-81e7-6451a9d7a2b6" providerId="ADAL" clId="{C48C14BC-0586-45B4-A4DF-DA01EFE0A04D}" dt="2020-01-02T13:35:06.077" v="1221" actId="20577"/>
          <ac:spMkLst>
            <pc:docMk/>
            <pc:sldMk cId="1605411683" sldId="271"/>
            <ac:spMk id="32" creationId="{AE699806-6541-44C8-B1ED-A8CB6FD794E6}"/>
          </ac:spMkLst>
        </pc:spChg>
        <pc:grpChg chg="add mod">
          <ac:chgData name="Brianne Brodeur" userId="e6224d7d-89ce-454f-81e7-6451a9d7a2b6" providerId="ADAL" clId="{C48C14BC-0586-45B4-A4DF-DA01EFE0A04D}" dt="2020-01-02T13:36:20.108" v="1233" actId="1076"/>
          <ac:grpSpMkLst>
            <pc:docMk/>
            <pc:sldMk cId="1605411683" sldId="271"/>
            <ac:grpSpMk id="38" creationId="{976F8159-71EF-4768-9A12-A1FBCD90BE49}"/>
          </ac:grpSpMkLst>
        </pc:grpChg>
        <pc:grpChg chg="add mod">
          <ac:chgData name="Brianne Brodeur" userId="e6224d7d-89ce-454f-81e7-6451a9d7a2b6" providerId="ADAL" clId="{C48C14BC-0586-45B4-A4DF-DA01EFE0A04D}" dt="2020-01-02T13:36:31.212" v="1235" actId="1076"/>
          <ac:grpSpMkLst>
            <pc:docMk/>
            <pc:sldMk cId="1605411683" sldId="271"/>
            <ac:grpSpMk id="41" creationId="{6E7E13A0-BD66-4F91-8CA6-9D883DF3393C}"/>
          </ac:grpSpMkLst>
        </pc:grpChg>
        <pc:grpChg chg="add mod">
          <ac:chgData name="Brianne Brodeur" userId="e6224d7d-89ce-454f-81e7-6451a9d7a2b6" providerId="ADAL" clId="{C48C14BC-0586-45B4-A4DF-DA01EFE0A04D}" dt="2020-01-02T13:38:17.104" v="1253" actId="14100"/>
          <ac:grpSpMkLst>
            <pc:docMk/>
            <pc:sldMk cId="1605411683" sldId="271"/>
            <ac:grpSpMk id="51" creationId="{E6A16FC9-C663-46F6-A5BB-EB9F97E512F1}"/>
          </ac:grpSpMkLst>
        </pc:grpChg>
        <pc:grpChg chg="add mod">
          <ac:chgData name="Brianne Brodeur" userId="e6224d7d-89ce-454f-81e7-6451a9d7a2b6" providerId="ADAL" clId="{C48C14BC-0586-45B4-A4DF-DA01EFE0A04D}" dt="2020-01-02T17:44:48.758" v="3104" actId="1076"/>
          <ac:grpSpMkLst>
            <pc:docMk/>
            <pc:sldMk cId="1605411683" sldId="271"/>
            <ac:grpSpMk id="106" creationId="{6781C52D-E1C4-48FB-9D2A-64D75E5E8C98}"/>
          </ac:grpSpMkLst>
        </pc:grpChg>
        <pc:picChg chg="mod">
          <ac:chgData name="Brianne Brodeur" userId="e6224d7d-89ce-454f-81e7-6451a9d7a2b6" providerId="ADAL" clId="{C48C14BC-0586-45B4-A4DF-DA01EFE0A04D}" dt="2020-01-04T17:32:16.425" v="3288" actId="1076"/>
          <ac:picMkLst>
            <pc:docMk/>
            <pc:sldMk cId="1605411683" sldId="271"/>
            <ac:picMk id="23" creationId="{2CBCCC17-00B0-414F-BBD1-6D7A7EC6DE57}"/>
          </ac:picMkLst>
        </pc:picChg>
        <pc:picChg chg="add mod">
          <ac:chgData name="Brianne Brodeur" userId="e6224d7d-89ce-454f-81e7-6451a9d7a2b6" providerId="ADAL" clId="{C48C14BC-0586-45B4-A4DF-DA01EFE0A04D}" dt="2020-01-02T13:35:14.362" v="1223" actId="1076"/>
          <ac:picMkLst>
            <pc:docMk/>
            <pc:sldMk cId="1605411683" sldId="271"/>
            <ac:picMk id="33" creationId="{E6E37A76-7F4C-4881-993A-63F6FFB268FD}"/>
          </ac:picMkLst>
        </pc:picChg>
        <pc:picChg chg="add mod">
          <ac:chgData name="Brianne Brodeur" userId="e6224d7d-89ce-454f-81e7-6451a9d7a2b6" providerId="ADAL" clId="{C48C14BC-0586-45B4-A4DF-DA01EFE0A04D}" dt="2020-01-02T13:35:24.858" v="1225" actId="1076"/>
          <ac:picMkLst>
            <pc:docMk/>
            <pc:sldMk cId="1605411683" sldId="271"/>
            <ac:picMk id="34" creationId="{C6191A25-8354-4CCB-85A7-95740B29F569}"/>
          </ac:picMkLst>
        </pc:picChg>
        <pc:picChg chg="add mod">
          <ac:chgData name="Brianne Brodeur" userId="e6224d7d-89ce-454f-81e7-6451a9d7a2b6" providerId="ADAL" clId="{C48C14BC-0586-45B4-A4DF-DA01EFE0A04D}" dt="2020-01-02T13:35:32.293" v="1227" actId="1076"/>
          <ac:picMkLst>
            <pc:docMk/>
            <pc:sldMk cId="1605411683" sldId="271"/>
            <ac:picMk id="35" creationId="{02CCCC23-0C08-4EF4-A795-C920BACC9DDC}"/>
          </ac:picMkLst>
        </pc:picChg>
        <pc:picChg chg="add mod">
          <ac:chgData name="Brianne Brodeur" userId="e6224d7d-89ce-454f-81e7-6451a9d7a2b6" providerId="ADAL" clId="{C48C14BC-0586-45B4-A4DF-DA01EFE0A04D}" dt="2020-01-02T13:35:52.199" v="1229" actId="1076"/>
          <ac:picMkLst>
            <pc:docMk/>
            <pc:sldMk cId="1605411683" sldId="271"/>
            <ac:picMk id="36" creationId="{6C03E558-4D73-41A7-B39F-2DBDD329E5BA}"/>
          </ac:picMkLst>
        </pc:picChg>
        <pc:picChg chg="add mod">
          <ac:chgData name="Brianne Brodeur" userId="e6224d7d-89ce-454f-81e7-6451a9d7a2b6" providerId="ADAL" clId="{C48C14BC-0586-45B4-A4DF-DA01EFE0A04D}" dt="2020-01-02T13:36:05.140" v="1231" actId="1076"/>
          <ac:picMkLst>
            <pc:docMk/>
            <pc:sldMk cId="1605411683" sldId="271"/>
            <ac:picMk id="37" creationId="{7170C16B-6960-4149-BCFE-719A907A31EB}"/>
          </ac:picMkLst>
        </pc:picChg>
        <pc:picChg chg="add mod">
          <ac:chgData name="Brianne Brodeur" userId="e6224d7d-89ce-454f-81e7-6451a9d7a2b6" providerId="ADAL" clId="{C48C14BC-0586-45B4-A4DF-DA01EFE0A04D}" dt="2020-01-02T13:36:49.121" v="1239" actId="1076"/>
          <ac:picMkLst>
            <pc:docMk/>
            <pc:sldMk cId="1605411683" sldId="271"/>
            <ac:picMk id="45" creationId="{3E85D863-86BF-4DEC-A806-EC22548EA3AE}"/>
          </ac:picMkLst>
        </pc:picChg>
        <pc:picChg chg="add mod">
          <ac:chgData name="Brianne Brodeur" userId="e6224d7d-89ce-454f-81e7-6451a9d7a2b6" providerId="ADAL" clId="{C48C14BC-0586-45B4-A4DF-DA01EFE0A04D}" dt="2020-01-02T13:36:59.349" v="1242" actId="1076"/>
          <ac:picMkLst>
            <pc:docMk/>
            <pc:sldMk cId="1605411683" sldId="271"/>
            <ac:picMk id="46" creationId="{40CAF011-583F-4248-8E41-F99335D8DCB0}"/>
          </ac:picMkLst>
        </pc:picChg>
        <pc:picChg chg="add mod">
          <ac:chgData name="Brianne Brodeur" userId="e6224d7d-89ce-454f-81e7-6451a9d7a2b6" providerId="ADAL" clId="{C48C14BC-0586-45B4-A4DF-DA01EFE0A04D}" dt="2020-01-02T13:37:32.370" v="1244" actId="1076"/>
          <ac:picMkLst>
            <pc:docMk/>
            <pc:sldMk cId="1605411683" sldId="271"/>
            <ac:picMk id="47" creationId="{0383042B-A6B7-45C1-B5CC-65E985510C02}"/>
          </ac:picMkLst>
        </pc:picChg>
        <pc:picChg chg="add mod">
          <ac:chgData name="Brianne Brodeur" userId="e6224d7d-89ce-454f-81e7-6451a9d7a2b6" providerId="ADAL" clId="{C48C14BC-0586-45B4-A4DF-DA01EFE0A04D}" dt="2020-01-02T13:37:40.058" v="1246" actId="1076"/>
          <ac:picMkLst>
            <pc:docMk/>
            <pc:sldMk cId="1605411683" sldId="271"/>
            <ac:picMk id="48" creationId="{E8273361-2A0D-47D2-BBCD-B3013F0C767B}"/>
          </ac:picMkLst>
        </pc:picChg>
        <pc:picChg chg="add mod">
          <ac:chgData name="Brianne Brodeur" userId="e6224d7d-89ce-454f-81e7-6451a9d7a2b6" providerId="ADAL" clId="{C48C14BC-0586-45B4-A4DF-DA01EFE0A04D}" dt="2020-01-02T13:37:48.005" v="1248" actId="1076"/>
          <ac:picMkLst>
            <pc:docMk/>
            <pc:sldMk cId="1605411683" sldId="271"/>
            <ac:picMk id="49" creationId="{F6FDC471-FB1D-4D3C-AB67-6413ECA47F30}"/>
          </ac:picMkLst>
        </pc:picChg>
        <pc:picChg chg="add mod">
          <ac:chgData name="Brianne Brodeur" userId="e6224d7d-89ce-454f-81e7-6451a9d7a2b6" providerId="ADAL" clId="{C48C14BC-0586-45B4-A4DF-DA01EFE0A04D}" dt="2020-01-02T13:37:54.535" v="1250" actId="1076"/>
          <ac:picMkLst>
            <pc:docMk/>
            <pc:sldMk cId="1605411683" sldId="271"/>
            <ac:picMk id="50" creationId="{890730ED-CB29-4AED-BAB0-7B6E34A22017}"/>
          </ac:picMkLst>
        </pc:picChg>
        <pc:picChg chg="add mod">
          <ac:chgData name="Brianne Brodeur" userId="e6224d7d-89ce-454f-81e7-6451a9d7a2b6" providerId="ADAL" clId="{C48C14BC-0586-45B4-A4DF-DA01EFE0A04D}" dt="2020-01-02T13:38:24.726" v="1255" actId="1076"/>
          <ac:picMkLst>
            <pc:docMk/>
            <pc:sldMk cId="1605411683" sldId="271"/>
            <ac:picMk id="61" creationId="{F8D66609-D53D-4B5E-A3EF-73084A8ED352}"/>
          </ac:picMkLst>
        </pc:picChg>
        <pc:picChg chg="add mod">
          <ac:chgData name="Brianne Brodeur" userId="e6224d7d-89ce-454f-81e7-6451a9d7a2b6" providerId="ADAL" clId="{C48C14BC-0586-45B4-A4DF-DA01EFE0A04D}" dt="2020-01-02T13:38:43.896" v="1257" actId="1076"/>
          <ac:picMkLst>
            <pc:docMk/>
            <pc:sldMk cId="1605411683" sldId="271"/>
            <ac:picMk id="62" creationId="{D020B953-B709-4874-A00B-4F3DC21774E3}"/>
          </ac:picMkLst>
        </pc:picChg>
        <pc:picChg chg="add mod">
          <ac:chgData name="Brianne Brodeur" userId="e6224d7d-89ce-454f-81e7-6451a9d7a2b6" providerId="ADAL" clId="{C48C14BC-0586-45B4-A4DF-DA01EFE0A04D}" dt="2020-01-02T13:38:59.223" v="1262" actId="1076"/>
          <ac:picMkLst>
            <pc:docMk/>
            <pc:sldMk cId="1605411683" sldId="271"/>
            <ac:picMk id="63" creationId="{43D30634-22E3-4A5F-AD6E-568C15437629}"/>
          </ac:picMkLst>
        </pc:picChg>
        <pc:picChg chg="add mod">
          <ac:chgData name="Brianne Brodeur" userId="e6224d7d-89ce-454f-81e7-6451a9d7a2b6" providerId="ADAL" clId="{C48C14BC-0586-45B4-A4DF-DA01EFE0A04D}" dt="2020-01-02T13:39:17.969" v="1264" actId="1076"/>
          <ac:picMkLst>
            <pc:docMk/>
            <pc:sldMk cId="1605411683" sldId="271"/>
            <ac:picMk id="64" creationId="{9F036F3F-B4B5-4DA5-B4CC-3BE694379AEC}"/>
          </ac:picMkLst>
        </pc:picChg>
        <pc:picChg chg="add mod">
          <ac:chgData name="Brianne Brodeur" userId="e6224d7d-89ce-454f-81e7-6451a9d7a2b6" providerId="ADAL" clId="{C48C14BC-0586-45B4-A4DF-DA01EFE0A04D}" dt="2020-01-02T13:39:37.058" v="1266" actId="1076"/>
          <ac:picMkLst>
            <pc:docMk/>
            <pc:sldMk cId="1605411683" sldId="271"/>
            <ac:picMk id="65" creationId="{15F61559-7F2C-458E-A28F-CE2577416ECC}"/>
          </ac:picMkLst>
        </pc:picChg>
        <pc:picChg chg="add mod">
          <ac:chgData name="Brianne Brodeur" userId="e6224d7d-89ce-454f-81e7-6451a9d7a2b6" providerId="ADAL" clId="{C48C14BC-0586-45B4-A4DF-DA01EFE0A04D}" dt="2020-01-02T13:39:51.888" v="1269" actId="1076"/>
          <ac:picMkLst>
            <pc:docMk/>
            <pc:sldMk cId="1605411683" sldId="271"/>
            <ac:picMk id="66" creationId="{BC6C48AB-2392-47B1-8CCD-D7D828C6881F}"/>
          </ac:picMkLst>
        </pc:picChg>
        <pc:picChg chg="add mod">
          <ac:chgData name="Brianne Brodeur" userId="e6224d7d-89ce-454f-81e7-6451a9d7a2b6" providerId="ADAL" clId="{C48C14BC-0586-45B4-A4DF-DA01EFE0A04D}" dt="2020-01-02T13:39:59.707" v="1271" actId="1076"/>
          <ac:picMkLst>
            <pc:docMk/>
            <pc:sldMk cId="1605411683" sldId="271"/>
            <ac:picMk id="67" creationId="{E36BA3E6-F880-4845-8E5B-91D194126FC0}"/>
          </ac:picMkLst>
        </pc:picChg>
        <pc:picChg chg="add mod">
          <ac:chgData name="Brianne Brodeur" userId="e6224d7d-89ce-454f-81e7-6451a9d7a2b6" providerId="ADAL" clId="{C48C14BC-0586-45B4-A4DF-DA01EFE0A04D}" dt="2020-01-02T13:40:13.760" v="1273" actId="1076"/>
          <ac:picMkLst>
            <pc:docMk/>
            <pc:sldMk cId="1605411683" sldId="271"/>
            <ac:picMk id="68" creationId="{DCE7D52E-2285-42EF-874E-A66B7373900E}"/>
          </ac:picMkLst>
        </pc:picChg>
        <pc:picChg chg="add mod">
          <ac:chgData name="Brianne Brodeur" userId="e6224d7d-89ce-454f-81e7-6451a9d7a2b6" providerId="ADAL" clId="{C48C14BC-0586-45B4-A4DF-DA01EFE0A04D}" dt="2020-01-02T13:42:54.723" v="1277" actId="1076"/>
          <ac:picMkLst>
            <pc:docMk/>
            <pc:sldMk cId="1605411683" sldId="271"/>
            <ac:picMk id="69" creationId="{8C4AC1D2-C831-4D23-8C53-B21E5EBEA568}"/>
          </ac:picMkLst>
        </pc:picChg>
        <pc:picChg chg="add mod">
          <ac:chgData name="Brianne Brodeur" userId="e6224d7d-89ce-454f-81e7-6451a9d7a2b6" providerId="ADAL" clId="{C48C14BC-0586-45B4-A4DF-DA01EFE0A04D}" dt="2020-01-02T13:43:19.555" v="1279" actId="1076"/>
          <ac:picMkLst>
            <pc:docMk/>
            <pc:sldMk cId="1605411683" sldId="271"/>
            <ac:picMk id="70" creationId="{84C57197-3F2F-442D-837C-FCC32AE93FA2}"/>
          </ac:picMkLst>
        </pc:picChg>
        <pc:picChg chg="add mod">
          <ac:chgData name="Brianne Brodeur" userId="e6224d7d-89ce-454f-81e7-6451a9d7a2b6" providerId="ADAL" clId="{C48C14BC-0586-45B4-A4DF-DA01EFE0A04D}" dt="2020-01-02T13:43:28.409" v="1281" actId="1076"/>
          <ac:picMkLst>
            <pc:docMk/>
            <pc:sldMk cId="1605411683" sldId="271"/>
            <ac:picMk id="71" creationId="{19725741-60A1-4BB0-B4AC-9781E8B439F1}"/>
          </ac:picMkLst>
        </pc:picChg>
        <pc:picChg chg="add mod">
          <ac:chgData name="Brianne Brodeur" userId="e6224d7d-89ce-454f-81e7-6451a9d7a2b6" providerId="ADAL" clId="{C48C14BC-0586-45B4-A4DF-DA01EFE0A04D}" dt="2020-01-02T13:43:44.933" v="1283" actId="1076"/>
          <ac:picMkLst>
            <pc:docMk/>
            <pc:sldMk cId="1605411683" sldId="271"/>
            <ac:picMk id="72" creationId="{34D870F6-6902-4C0A-B62C-92DF8554B1C5}"/>
          </ac:picMkLst>
        </pc:picChg>
        <pc:picChg chg="add mod">
          <ac:chgData name="Brianne Brodeur" userId="e6224d7d-89ce-454f-81e7-6451a9d7a2b6" providerId="ADAL" clId="{C48C14BC-0586-45B4-A4DF-DA01EFE0A04D}" dt="2020-01-02T13:44:00.039" v="1285" actId="1076"/>
          <ac:picMkLst>
            <pc:docMk/>
            <pc:sldMk cId="1605411683" sldId="271"/>
            <ac:picMk id="73" creationId="{32923B0D-B059-4869-B359-8365C9416BD8}"/>
          </ac:picMkLst>
        </pc:picChg>
        <pc:picChg chg="add mod">
          <ac:chgData name="Brianne Brodeur" userId="e6224d7d-89ce-454f-81e7-6451a9d7a2b6" providerId="ADAL" clId="{C48C14BC-0586-45B4-A4DF-DA01EFE0A04D}" dt="2020-01-02T13:44:26.538" v="1287" actId="1076"/>
          <ac:picMkLst>
            <pc:docMk/>
            <pc:sldMk cId="1605411683" sldId="271"/>
            <ac:picMk id="74" creationId="{818A5690-4BB1-49EA-8784-1B90DAF7ADAE}"/>
          </ac:picMkLst>
        </pc:picChg>
        <pc:picChg chg="add mod">
          <ac:chgData name="Brianne Brodeur" userId="e6224d7d-89ce-454f-81e7-6451a9d7a2b6" providerId="ADAL" clId="{C48C14BC-0586-45B4-A4DF-DA01EFE0A04D}" dt="2020-01-02T13:44:36.476" v="1289" actId="1076"/>
          <ac:picMkLst>
            <pc:docMk/>
            <pc:sldMk cId="1605411683" sldId="271"/>
            <ac:picMk id="75" creationId="{8676662B-3A6B-4DAC-AC82-089B757F33C5}"/>
          </ac:picMkLst>
        </pc:picChg>
        <pc:picChg chg="add mod">
          <ac:chgData name="Brianne Brodeur" userId="e6224d7d-89ce-454f-81e7-6451a9d7a2b6" providerId="ADAL" clId="{C48C14BC-0586-45B4-A4DF-DA01EFE0A04D}" dt="2020-01-02T13:45:28.727" v="1291" actId="1076"/>
          <ac:picMkLst>
            <pc:docMk/>
            <pc:sldMk cId="1605411683" sldId="271"/>
            <ac:picMk id="76" creationId="{6F3B95A4-04A3-4002-AA18-924E1E8A9893}"/>
          </ac:picMkLst>
        </pc:picChg>
        <pc:picChg chg="add mod">
          <ac:chgData name="Brianne Brodeur" userId="e6224d7d-89ce-454f-81e7-6451a9d7a2b6" providerId="ADAL" clId="{C48C14BC-0586-45B4-A4DF-DA01EFE0A04D}" dt="2020-01-02T13:46:03.982" v="1294" actId="14100"/>
          <ac:picMkLst>
            <pc:docMk/>
            <pc:sldMk cId="1605411683" sldId="271"/>
            <ac:picMk id="77" creationId="{859CFC26-3732-4A99-A463-F1B711FF50DD}"/>
          </ac:picMkLst>
        </pc:picChg>
        <pc:picChg chg="add mod">
          <ac:chgData name="Brianne Brodeur" userId="e6224d7d-89ce-454f-81e7-6451a9d7a2b6" providerId="ADAL" clId="{C48C14BC-0586-45B4-A4DF-DA01EFE0A04D}" dt="2020-01-02T13:46:24.920" v="1297" actId="1076"/>
          <ac:picMkLst>
            <pc:docMk/>
            <pc:sldMk cId="1605411683" sldId="271"/>
            <ac:picMk id="78" creationId="{BAED4685-871F-4E25-B4C8-2A3F7CFFEFEA}"/>
          </ac:picMkLst>
        </pc:picChg>
        <pc:picChg chg="add mod">
          <ac:chgData name="Brianne Brodeur" userId="e6224d7d-89ce-454f-81e7-6451a9d7a2b6" providerId="ADAL" clId="{C48C14BC-0586-45B4-A4DF-DA01EFE0A04D}" dt="2020-01-02T17:37:50.957" v="3083" actId="1076"/>
          <ac:picMkLst>
            <pc:docMk/>
            <pc:sldMk cId="1605411683" sldId="271"/>
            <ac:picMk id="90" creationId="{FEC835E7-BBA8-42DD-81D9-0942046E52E9}"/>
          </ac:picMkLst>
        </pc:picChg>
        <pc:picChg chg="add mod">
          <ac:chgData name="Brianne Brodeur" userId="e6224d7d-89ce-454f-81e7-6451a9d7a2b6" providerId="ADAL" clId="{C48C14BC-0586-45B4-A4DF-DA01EFE0A04D}" dt="2020-01-02T17:37:58.681" v="3085" actId="1076"/>
          <ac:picMkLst>
            <pc:docMk/>
            <pc:sldMk cId="1605411683" sldId="271"/>
            <ac:picMk id="92" creationId="{7DB0E358-0821-4444-AAD0-E6C2487A87F6}"/>
          </ac:picMkLst>
        </pc:picChg>
        <pc:picChg chg="add mod">
          <ac:chgData name="Brianne Brodeur" userId="e6224d7d-89ce-454f-81e7-6451a9d7a2b6" providerId="ADAL" clId="{C48C14BC-0586-45B4-A4DF-DA01EFE0A04D}" dt="2020-01-02T17:38:40.645" v="3087" actId="1076"/>
          <ac:picMkLst>
            <pc:docMk/>
            <pc:sldMk cId="1605411683" sldId="271"/>
            <ac:picMk id="94" creationId="{EEFC71F9-AB3A-49A7-A84C-DA6091383DC5}"/>
          </ac:picMkLst>
        </pc:picChg>
        <pc:picChg chg="add mod">
          <ac:chgData name="Brianne Brodeur" userId="e6224d7d-89ce-454f-81e7-6451a9d7a2b6" providerId="ADAL" clId="{C48C14BC-0586-45B4-A4DF-DA01EFE0A04D}" dt="2020-01-02T18:36:11.089" v="3140" actId="1076"/>
          <ac:picMkLst>
            <pc:docMk/>
            <pc:sldMk cId="1605411683" sldId="271"/>
            <ac:picMk id="96" creationId="{C7FF7FFD-CC0F-421C-B0FE-A330DC9FBD41}"/>
          </ac:picMkLst>
        </pc:picChg>
        <pc:picChg chg="add mod">
          <ac:chgData name="Brianne Brodeur" userId="e6224d7d-89ce-454f-81e7-6451a9d7a2b6" providerId="ADAL" clId="{C48C14BC-0586-45B4-A4DF-DA01EFE0A04D}" dt="2020-01-02T17:39:42.766" v="3093" actId="1076"/>
          <ac:picMkLst>
            <pc:docMk/>
            <pc:sldMk cId="1605411683" sldId="271"/>
            <ac:picMk id="98" creationId="{89050616-CFF7-4964-B61C-3B00D409646C}"/>
          </ac:picMkLst>
        </pc:picChg>
        <pc:picChg chg="add mod">
          <ac:chgData name="Brianne Brodeur" userId="e6224d7d-89ce-454f-81e7-6451a9d7a2b6" providerId="ADAL" clId="{C48C14BC-0586-45B4-A4DF-DA01EFE0A04D}" dt="2020-01-02T17:40:24.971" v="3095" actId="1076"/>
          <ac:picMkLst>
            <pc:docMk/>
            <pc:sldMk cId="1605411683" sldId="271"/>
            <ac:picMk id="100" creationId="{BCE5CA0A-4C61-41B2-9740-3A8C84714502}"/>
          </ac:picMkLst>
        </pc:picChg>
        <pc:picChg chg="add mod">
          <ac:chgData name="Brianne Brodeur" userId="e6224d7d-89ce-454f-81e7-6451a9d7a2b6" providerId="ADAL" clId="{C48C14BC-0586-45B4-A4DF-DA01EFE0A04D}" dt="2020-01-02T17:40:34.007" v="3097" actId="1076"/>
          <ac:picMkLst>
            <pc:docMk/>
            <pc:sldMk cId="1605411683" sldId="271"/>
            <ac:picMk id="103" creationId="{34A457C9-460B-4889-8905-2C849C77D142}"/>
          </ac:picMkLst>
        </pc:picChg>
        <pc:picChg chg="add mod">
          <ac:chgData name="Brianne Brodeur" userId="e6224d7d-89ce-454f-81e7-6451a9d7a2b6" providerId="ADAL" clId="{C48C14BC-0586-45B4-A4DF-DA01EFE0A04D}" dt="2020-01-02T17:40:46.434" v="3099" actId="1076"/>
          <ac:picMkLst>
            <pc:docMk/>
            <pc:sldMk cId="1605411683" sldId="271"/>
            <ac:picMk id="104" creationId="{E037DFA3-4D7F-47F5-AA59-D271A5B7CBC2}"/>
          </ac:picMkLst>
        </pc:picChg>
        <pc:picChg chg="add mod">
          <ac:chgData name="Brianne Brodeur" userId="e6224d7d-89ce-454f-81e7-6451a9d7a2b6" providerId="ADAL" clId="{C48C14BC-0586-45B4-A4DF-DA01EFE0A04D}" dt="2020-01-02T17:41:20.028" v="3101" actId="1076"/>
          <ac:picMkLst>
            <pc:docMk/>
            <pc:sldMk cId="1605411683" sldId="271"/>
            <ac:picMk id="105" creationId="{B9F2E987-627D-49B3-84B0-10C05B4CE1BE}"/>
          </ac:picMkLst>
        </pc:picChg>
        <pc:picChg chg="add mod">
          <ac:chgData name="Brianne Brodeur" userId="e6224d7d-89ce-454f-81e7-6451a9d7a2b6" providerId="ADAL" clId="{C48C14BC-0586-45B4-A4DF-DA01EFE0A04D}" dt="2020-01-02T17:45:14.231" v="3106" actId="1076"/>
          <ac:picMkLst>
            <pc:docMk/>
            <pc:sldMk cId="1605411683" sldId="271"/>
            <ac:picMk id="111" creationId="{F91D3B98-F3F7-4055-AA3E-4084BA61F94F}"/>
          </ac:picMkLst>
        </pc:picChg>
        <pc:picChg chg="add mod">
          <ac:chgData name="Brianne Brodeur" userId="e6224d7d-89ce-454f-81e7-6451a9d7a2b6" providerId="ADAL" clId="{C48C14BC-0586-45B4-A4DF-DA01EFE0A04D}" dt="2020-01-02T17:45:38.663" v="3108" actId="1076"/>
          <ac:picMkLst>
            <pc:docMk/>
            <pc:sldMk cId="1605411683" sldId="271"/>
            <ac:picMk id="112" creationId="{6998F4BB-F803-409C-84DD-9B3F962AD271}"/>
          </ac:picMkLst>
        </pc:picChg>
        <pc:picChg chg="add mod">
          <ac:chgData name="Brianne Brodeur" userId="e6224d7d-89ce-454f-81e7-6451a9d7a2b6" providerId="ADAL" clId="{C48C14BC-0586-45B4-A4DF-DA01EFE0A04D}" dt="2020-01-02T17:45:52.793" v="3110" actId="1076"/>
          <ac:picMkLst>
            <pc:docMk/>
            <pc:sldMk cId="1605411683" sldId="271"/>
            <ac:picMk id="113" creationId="{0F63CDFF-F1A3-4C35-9C7A-4FCED565A4BE}"/>
          </ac:picMkLst>
        </pc:picChg>
        <pc:picChg chg="add del">
          <ac:chgData name="Brianne Brodeur" userId="e6224d7d-89ce-454f-81e7-6451a9d7a2b6" providerId="ADAL" clId="{C48C14BC-0586-45B4-A4DF-DA01EFE0A04D}" dt="2020-01-02T17:52:55.030" v="3115"/>
          <ac:picMkLst>
            <pc:docMk/>
            <pc:sldMk cId="1605411683" sldId="271"/>
            <ac:picMk id="114" creationId="{2BAF9C63-B36E-499E-985A-94D98ED106BF}"/>
          </ac:picMkLst>
        </pc:picChg>
        <pc:picChg chg="add mod">
          <ac:chgData name="Brianne Brodeur" userId="e6224d7d-89ce-454f-81e7-6451a9d7a2b6" providerId="ADAL" clId="{C48C14BC-0586-45B4-A4DF-DA01EFE0A04D}" dt="2020-01-02T17:53:04.634" v="3117" actId="1076"/>
          <ac:picMkLst>
            <pc:docMk/>
            <pc:sldMk cId="1605411683" sldId="271"/>
            <ac:picMk id="115" creationId="{5A6CC12E-8FC6-4B14-AAC1-C619C8BC8DDC}"/>
          </ac:picMkLst>
        </pc:picChg>
        <pc:picChg chg="add">
          <ac:chgData name="Brianne Brodeur" userId="e6224d7d-89ce-454f-81e7-6451a9d7a2b6" providerId="ADAL" clId="{C48C14BC-0586-45B4-A4DF-DA01EFE0A04D}" dt="2020-01-07T14:26:54.882" v="5401"/>
          <ac:picMkLst>
            <pc:docMk/>
            <pc:sldMk cId="1605411683" sldId="271"/>
            <ac:picMk id="119" creationId="{1216657D-048E-411F-9DAD-15CF5C61EDB4}"/>
          </ac:picMkLst>
        </pc:picChg>
      </pc:sldChg>
      <pc:sldChg chg="addSp delSp modSp">
        <pc:chgData name="Brianne Brodeur" userId="e6224d7d-89ce-454f-81e7-6451a9d7a2b6" providerId="ADAL" clId="{C48C14BC-0586-45B4-A4DF-DA01EFE0A04D}" dt="2020-01-07T19:10:30.476" v="9852" actId="14100"/>
        <pc:sldMkLst>
          <pc:docMk/>
          <pc:sldMk cId="1739389033" sldId="272"/>
        </pc:sldMkLst>
        <pc:spChg chg="mod">
          <ac:chgData name="Brianne Brodeur" userId="e6224d7d-89ce-454f-81e7-6451a9d7a2b6" providerId="ADAL" clId="{C48C14BC-0586-45B4-A4DF-DA01EFE0A04D}" dt="2020-01-07T17:49:49.024" v="9398" actId="14100"/>
          <ac:spMkLst>
            <pc:docMk/>
            <pc:sldMk cId="1739389033" sldId="272"/>
            <ac:spMk id="3" creationId="{E9571BF4-EC43-4E9E-A997-1CA6345C6078}"/>
          </ac:spMkLst>
        </pc:spChg>
        <pc:spChg chg="del mod">
          <ac:chgData name="Brianne Brodeur" userId="e6224d7d-89ce-454f-81e7-6451a9d7a2b6" providerId="ADAL" clId="{C48C14BC-0586-45B4-A4DF-DA01EFE0A04D}" dt="2020-01-07T13:32:47.656" v="3958" actId="478"/>
          <ac:spMkLst>
            <pc:docMk/>
            <pc:sldMk cId="1739389033" sldId="272"/>
            <ac:spMk id="4" creationId="{8CAA20EB-438B-4FFE-8128-B7881F1A57D2}"/>
          </ac:spMkLst>
        </pc:spChg>
        <pc:spChg chg="add del mod">
          <ac:chgData name="Brianne Brodeur" userId="e6224d7d-89ce-454f-81e7-6451a9d7a2b6" providerId="ADAL" clId="{C48C14BC-0586-45B4-A4DF-DA01EFE0A04D}" dt="2020-01-07T17:49:36.825" v="9392" actId="478"/>
          <ac:spMkLst>
            <pc:docMk/>
            <pc:sldMk cId="1739389033" sldId="272"/>
            <ac:spMk id="5" creationId="{7815B584-3C52-4F66-AA6D-5DC3BC7B0226}"/>
          </ac:spMkLst>
        </pc:spChg>
        <pc:spChg chg="add del mod">
          <ac:chgData name="Brianne Brodeur" userId="e6224d7d-89ce-454f-81e7-6451a9d7a2b6" providerId="ADAL" clId="{C48C14BC-0586-45B4-A4DF-DA01EFE0A04D}" dt="2020-01-07T13:31:45.896" v="3946" actId="478"/>
          <ac:spMkLst>
            <pc:docMk/>
            <pc:sldMk cId="1739389033" sldId="272"/>
            <ac:spMk id="6" creationId="{351E7A94-4D1B-4B1A-BCBA-3C2846ED811D}"/>
          </ac:spMkLst>
        </pc:spChg>
        <pc:spChg chg="add del mod ord">
          <ac:chgData name="Brianne Brodeur" userId="e6224d7d-89ce-454f-81e7-6451a9d7a2b6" providerId="ADAL" clId="{C48C14BC-0586-45B4-A4DF-DA01EFE0A04D}" dt="2020-01-07T17:49:49.024" v="9398" actId="14100"/>
          <ac:spMkLst>
            <pc:docMk/>
            <pc:sldMk cId="1739389033" sldId="272"/>
            <ac:spMk id="7" creationId="{1CC2F548-78F1-4782-88F8-8C3B43F77EAC}"/>
          </ac:spMkLst>
        </pc:spChg>
        <pc:spChg chg="add del mod">
          <ac:chgData name="Brianne Brodeur" userId="e6224d7d-89ce-454f-81e7-6451a9d7a2b6" providerId="ADAL" clId="{C48C14BC-0586-45B4-A4DF-DA01EFE0A04D}" dt="2020-01-07T17:49:49.024" v="9398" actId="14100"/>
          <ac:spMkLst>
            <pc:docMk/>
            <pc:sldMk cId="1739389033" sldId="272"/>
            <ac:spMk id="8" creationId="{7654A87A-D752-420B-9384-4A6BD663399A}"/>
          </ac:spMkLst>
        </pc:spChg>
        <pc:spChg chg="add mod">
          <ac:chgData name="Brianne Brodeur" userId="e6224d7d-89ce-454f-81e7-6451a9d7a2b6" providerId="ADAL" clId="{C48C14BC-0586-45B4-A4DF-DA01EFE0A04D}" dt="2020-01-07T17:49:49.024" v="9398" actId="14100"/>
          <ac:spMkLst>
            <pc:docMk/>
            <pc:sldMk cId="1739389033" sldId="272"/>
            <ac:spMk id="9" creationId="{6B047530-CB83-47C4-A931-234BC0355E06}"/>
          </ac:spMkLst>
        </pc:spChg>
        <pc:spChg chg="add mod">
          <ac:chgData name="Brianne Brodeur" userId="e6224d7d-89ce-454f-81e7-6451a9d7a2b6" providerId="ADAL" clId="{C48C14BC-0586-45B4-A4DF-DA01EFE0A04D}" dt="2020-01-07T17:49:49.024" v="9398" actId="14100"/>
          <ac:spMkLst>
            <pc:docMk/>
            <pc:sldMk cId="1739389033" sldId="272"/>
            <ac:spMk id="10" creationId="{8C9C2EC1-E9B7-40C9-8D5D-9CE8696EA4F8}"/>
          </ac:spMkLst>
        </pc:spChg>
        <pc:spChg chg="add del mod">
          <ac:chgData name="Brianne Brodeur" userId="e6224d7d-89ce-454f-81e7-6451a9d7a2b6" providerId="ADAL" clId="{C48C14BC-0586-45B4-A4DF-DA01EFE0A04D}" dt="2020-01-07T17:49:37.490" v="9393" actId="478"/>
          <ac:spMkLst>
            <pc:docMk/>
            <pc:sldMk cId="1739389033" sldId="272"/>
            <ac:spMk id="11" creationId="{20EFED4F-D7D0-464D-9D67-7B18E810B287}"/>
          </ac:spMkLst>
        </pc:spChg>
        <pc:spChg chg="add mod">
          <ac:chgData name="Brianne Brodeur" userId="e6224d7d-89ce-454f-81e7-6451a9d7a2b6" providerId="ADAL" clId="{C48C14BC-0586-45B4-A4DF-DA01EFE0A04D}" dt="2020-01-07T17:49:49.024" v="9398" actId="14100"/>
          <ac:spMkLst>
            <pc:docMk/>
            <pc:sldMk cId="1739389033" sldId="272"/>
            <ac:spMk id="12" creationId="{1565B3D0-B09C-4E84-B61F-115E1931AE12}"/>
          </ac:spMkLst>
        </pc:spChg>
        <pc:spChg chg="add mod">
          <ac:chgData name="Brianne Brodeur" userId="e6224d7d-89ce-454f-81e7-6451a9d7a2b6" providerId="ADAL" clId="{C48C14BC-0586-45B4-A4DF-DA01EFE0A04D}" dt="2020-01-07T17:49:49.024" v="9398" actId="14100"/>
          <ac:spMkLst>
            <pc:docMk/>
            <pc:sldMk cId="1739389033" sldId="272"/>
            <ac:spMk id="13" creationId="{7DFE6B06-DF5E-4E85-A9CA-6BBEC14435A2}"/>
          </ac:spMkLst>
        </pc:spChg>
        <pc:spChg chg="add del mod">
          <ac:chgData name="Brianne Brodeur" userId="e6224d7d-89ce-454f-81e7-6451a9d7a2b6" providerId="ADAL" clId="{C48C14BC-0586-45B4-A4DF-DA01EFE0A04D}" dt="2020-01-07T13:32:49.593" v="3959" actId="478"/>
          <ac:spMkLst>
            <pc:docMk/>
            <pc:sldMk cId="1739389033" sldId="272"/>
            <ac:spMk id="15" creationId="{5EA21CA8-FB30-4D71-BF06-674F4181D58A}"/>
          </ac:spMkLst>
        </pc:spChg>
        <pc:spChg chg="add mod">
          <ac:chgData name="Brianne Brodeur" userId="e6224d7d-89ce-454f-81e7-6451a9d7a2b6" providerId="ADAL" clId="{C48C14BC-0586-45B4-A4DF-DA01EFE0A04D}" dt="2020-01-07T19:10:30.476" v="9852" actId="14100"/>
          <ac:spMkLst>
            <pc:docMk/>
            <pc:sldMk cId="1739389033" sldId="272"/>
            <ac:spMk id="16" creationId="{A0954A04-5C90-4F41-B643-7AD3C77DD971}"/>
          </ac:spMkLst>
        </pc:spChg>
        <pc:spChg chg="add mod">
          <ac:chgData name="Brianne Brodeur" userId="e6224d7d-89ce-454f-81e7-6451a9d7a2b6" providerId="ADAL" clId="{C48C14BC-0586-45B4-A4DF-DA01EFE0A04D}" dt="2020-01-07T17:49:57.970" v="9400" actId="14100"/>
          <ac:spMkLst>
            <pc:docMk/>
            <pc:sldMk cId="1739389033" sldId="272"/>
            <ac:spMk id="17" creationId="{C999B18A-723F-40DB-A3F8-86CC0D0242EE}"/>
          </ac:spMkLst>
        </pc:spChg>
        <pc:spChg chg="add mod">
          <ac:chgData name="Brianne Brodeur" userId="e6224d7d-89ce-454f-81e7-6451a9d7a2b6" providerId="ADAL" clId="{C48C14BC-0586-45B4-A4DF-DA01EFE0A04D}" dt="2020-01-07T17:50:00.754" v="9401" actId="14100"/>
          <ac:spMkLst>
            <pc:docMk/>
            <pc:sldMk cId="1739389033" sldId="272"/>
            <ac:spMk id="18" creationId="{EAA87059-D69B-41FE-932C-443A7CE99A86}"/>
          </ac:spMkLst>
        </pc:spChg>
      </pc:sldChg>
      <pc:sldChg chg="addSp delSp modSp ord">
        <pc:chgData name="Brianne Brodeur" userId="e6224d7d-89ce-454f-81e7-6451a9d7a2b6" providerId="ADAL" clId="{C48C14BC-0586-45B4-A4DF-DA01EFE0A04D}" dt="2020-01-07T19:00:32.732" v="9831" actId="2"/>
        <pc:sldMkLst>
          <pc:docMk/>
          <pc:sldMk cId="1959078885" sldId="273"/>
        </pc:sldMkLst>
        <pc:spChg chg="del mod">
          <ac:chgData name="Brianne Brodeur" userId="e6224d7d-89ce-454f-81e7-6451a9d7a2b6" providerId="ADAL" clId="{C48C14BC-0586-45B4-A4DF-DA01EFE0A04D}" dt="2020-01-07T16:28:39.787" v="7486" actId="478"/>
          <ac:spMkLst>
            <pc:docMk/>
            <pc:sldMk cId="1959078885" sldId="273"/>
            <ac:spMk id="4" creationId="{8CAA20EB-438B-4FFE-8128-B7881F1A57D2}"/>
          </ac:spMkLst>
        </pc:spChg>
        <pc:spChg chg="add mod">
          <ac:chgData name="Brianne Brodeur" userId="e6224d7d-89ce-454f-81e7-6451a9d7a2b6" providerId="ADAL" clId="{C48C14BC-0586-45B4-A4DF-DA01EFE0A04D}" dt="2020-01-07T17:53:37.361" v="9469" actId="1076"/>
          <ac:spMkLst>
            <pc:docMk/>
            <pc:sldMk cId="1959078885" sldId="273"/>
            <ac:spMk id="10" creationId="{6CE3313F-474C-4048-B08F-4730FBE3A921}"/>
          </ac:spMkLst>
        </pc:spChg>
        <pc:spChg chg="add mod">
          <ac:chgData name="Brianne Brodeur" userId="e6224d7d-89ce-454f-81e7-6451a9d7a2b6" providerId="ADAL" clId="{C48C14BC-0586-45B4-A4DF-DA01EFE0A04D}" dt="2020-01-07T16:29:45.330" v="7502" actId="14100"/>
          <ac:spMkLst>
            <pc:docMk/>
            <pc:sldMk cId="1959078885" sldId="273"/>
            <ac:spMk id="11" creationId="{4D66C3A5-19D8-4BF3-8703-391B73ECA88D}"/>
          </ac:spMkLst>
        </pc:spChg>
        <pc:spChg chg="add mod">
          <ac:chgData name="Brianne Brodeur" userId="e6224d7d-89ce-454f-81e7-6451a9d7a2b6" providerId="ADAL" clId="{C48C14BC-0586-45B4-A4DF-DA01EFE0A04D}" dt="2020-01-07T16:58:40.752" v="8755" actId="20577"/>
          <ac:spMkLst>
            <pc:docMk/>
            <pc:sldMk cId="1959078885" sldId="273"/>
            <ac:spMk id="12" creationId="{634FA380-60CC-46BD-90E9-7D6D45717583}"/>
          </ac:spMkLst>
        </pc:spChg>
        <pc:spChg chg="add mod">
          <ac:chgData name="Brianne Brodeur" userId="e6224d7d-89ce-454f-81e7-6451a9d7a2b6" providerId="ADAL" clId="{C48C14BC-0586-45B4-A4DF-DA01EFE0A04D}" dt="2020-01-07T16:29:49.909" v="7503" actId="1076"/>
          <ac:spMkLst>
            <pc:docMk/>
            <pc:sldMk cId="1959078885" sldId="273"/>
            <ac:spMk id="13" creationId="{2C318620-6F54-41A8-83DE-D5D2F9980FD5}"/>
          </ac:spMkLst>
        </pc:spChg>
        <pc:spChg chg="add mod">
          <ac:chgData name="Brianne Brodeur" userId="e6224d7d-89ce-454f-81e7-6451a9d7a2b6" providerId="ADAL" clId="{C48C14BC-0586-45B4-A4DF-DA01EFE0A04D}" dt="2020-01-07T19:00:32.732" v="9831" actId="2"/>
          <ac:spMkLst>
            <pc:docMk/>
            <pc:sldMk cId="1959078885" sldId="273"/>
            <ac:spMk id="14" creationId="{E0A6EA5D-4546-4020-A479-579AA9129AD3}"/>
          </ac:spMkLst>
        </pc:spChg>
        <pc:spChg chg="mod">
          <ac:chgData name="Brianne Brodeur" userId="e6224d7d-89ce-454f-81e7-6451a9d7a2b6" providerId="ADAL" clId="{C48C14BC-0586-45B4-A4DF-DA01EFE0A04D}" dt="2020-01-07T17:50:47.658" v="9415" actId="1076"/>
          <ac:spMkLst>
            <pc:docMk/>
            <pc:sldMk cId="1959078885" sldId="273"/>
            <ac:spMk id="15" creationId="{585A5B12-AA2D-45A5-B0E0-8D863D20F21A}"/>
          </ac:spMkLst>
        </pc:spChg>
        <pc:spChg chg="add mod">
          <ac:chgData name="Brianne Brodeur" userId="e6224d7d-89ce-454f-81e7-6451a9d7a2b6" providerId="ADAL" clId="{C48C14BC-0586-45B4-A4DF-DA01EFE0A04D}" dt="2020-01-07T17:53:30.824" v="9467" actId="14100"/>
          <ac:spMkLst>
            <pc:docMk/>
            <pc:sldMk cId="1959078885" sldId="273"/>
            <ac:spMk id="16" creationId="{F474FD74-3ECF-444A-A94D-AD18F5E2D346}"/>
          </ac:spMkLst>
        </pc:spChg>
        <pc:spChg chg="add del mod">
          <ac:chgData name="Brianne Brodeur" userId="e6224d7d-89ce-454f-81e7-6451a9d7a2b6" providerId="ADAL" clId="{C48C14BC-0586-45B4-A4DF-DA01EFE0A04D}" dt="2020-01-07T16:28:50.847" v="7487" actId="478"/>
          <ac:spMkLst>
            <pc:docMk/>
            <pc:sldMk cId="1959078885" sldId="273"/>
            <ac:spMk id="17" creationId="{0F1FAA8F-EC80-49F9-94CC-71F0372C762F}"/>
          </ac:spMkLst>
        </pc:spChg>
        <pc:spChg chg="add mod">
          <ac:chgData name="Brianne Brodeur" userId="e6224d7d-89ce-454f-81e7-6451a9d7a2b6" providerId="ADAL" clId="{C48C14BC-0586-45B4-A4DF-DA01EFE0A04D}" dt="2020-01-07T17:50:47.658" v="9415" actId="1076"/>
          <ac:spMkLst>
            <pc:docMk/>
            <pc:sldMk cId="1959078885" sldId="273"/>
            <ac:spMk id="18" creationId="{EE9AB192-E4AD-44C4-82C4-43541B905319}"/>
          </ac:spMkLst>
        </pc:spChg>
        <pc:spChg chg="add mod">
          <ac:chgData name="Brianne Brodeur" userId="e6224d7d-89ce-454f-81e7-6451a9d7a2b6" providerId="ADAL" clId="{C48C14BC-0586-45B4-A4DF-DA01EFE0A04D}" dt="2020-01-07T17:50:47.658" v="9415" actId="1076"/>
          <ac:spMkLst>
            <pc:docMk/>
            <pc:sldMk cId="1959078885" sldId="273"/>
            <ac:spMk id="19" creationId="{BB666300-8A52-4309-9B9C-C807AA1BC349}"/>
          </ac:spMkLst>
        </pc:spChg>
        <pc:spChg chg="add del mod">
          <ac:chgData name="Brianne Brodeur" userId="e6224d7d-89ce-454f-81e7-6451a9d7a2b6" providerId="ADAL" clId="{C48C14BC-0586-45B4-A4DF-DA01EFE0A04D}" dt="2020-01-07T16:32:57.632" v="7547" actId="478"/>
          <ac:spMkLst>
            <pc:docMk/>
            <pc:sldMk cId="1959078885" sldId="273"/>
            <ac:spMk id="20" creationId="{7B0B1FC9-C555-4A6C-BCA0-5240FDE9EFE5}"/>
          </ac:spMkLst>
        </pc:spChg>
        <pc:spChg chg="add mod">
          <ac:chgData name="Brianne Brodeur" userId="e6224d7d-89ce-454f-81e7-6451a9d7a2b6" providerId="ADAL" clId="{C48C14BC-0586-45B4-A4DF-DA01EFE0A04D}" dt="2020-01-07T17:50:47.658" v="9415" actId="1076"/>
          <ac:spMkLst>
            <pc:docMk/>
            <pc:sldMk cId="1959078885" sldId="273"/>
            <ac:spMk id="37" creationId="{558D6D99-A976-4C3D-9F17-69287391AFCC}"/>
          </ac:spMkLst>
        </pc:spChg>
        <pc:spChg chg="add mod">
          <ac:chgData name="Brianne Brodeur" userId="e6224d7d-89ce-454f-81e7-6451a9d7a2b6" providerId="ADAL" clId="{C48C14BC-0586-45B4-A4DF-DA01EFE0A04D}" dt="2020-01-07T17:50:47.658" v="9415" actId="1076"/>
          <ac:spMkLst>
            <pc:docMk/>
            <pc:sldMk cId="1959078885" sldId="273"/>
            <ac:spMk id="38" creationId="{B0DC4E42-622B-4C9A-B95C-E32F3BACB3F5}"/>
          </ac:spMkLst>
        </pc:spChg>
        <pc:spChg chg="add mod">
          <ac:chgData name="Brianne Brodeur" userId="e6224d7d-89ce-454f-81e7-6451a9d7a2b6" providerId="ADAL" clId="{C48C14BC-0586-45B4-A4DF-DA01EFE0A04D}" dt="2020-01-07T17:50:47.658" v="9415" actId="1076"/>
          <ac:spMkLst>
            <pc:docMk/>
            <pc:sldMk cId="1959078885" sldId="273"/>
            <ac:spMk id="48" creationId="{40043497-0D7E-4573-B5DF-55E8AACBB98A}"/>
          </ac:spMkLst>
        </pc:spChg>
        <pc:spChg chg="add mod">
          <ac:chgData name="Brianne Brodeur" userId="e6224d7d-89ce-454f-81e7-6451a9d7a2b6" providerId="ADAL" clId="{C48C14BC-0586-45B4-A4DF-DA01EFE0A04D}" dt="2020-01-07T17:50:47.658" v="9415" actId="1076"/>
          <ac:spMkLst>
            <pc:docMk/>
            <pc:sldMk cId="1959078885" sldId="273"/>
            <ac:spMk id="56" creationId="{34F47F20-DDFA-4193-9AD3-00B0920BE4EA}"/>
          </ac:spMkLst>
        </pc:spChg>
        <pc:spChg chg="add mod">
          <ac:chgData name="Brianne Brodeur" userId="e6224d7d-89ce-454f-81e7-6451a9d7a2b6" providerId="ADAL" clId="{C48C14BC-0586-45B4-A4DF-DA01EFE0A04D}" dt="2020-01-07T17:50:47.658" v="9415" actId="1076"/>
          <ac:spMkLst>
            <pc:docMk/>
            <pc:sldMk cId="1959078885" sldId="273"/>
            <ac:spMk id="57" creationId="{8621FCFB-286D-4D1A-B4E2-39C6434E4788}"/>
          </ac:spMkLst>
        </pc:spChg>
        <pc:graphicFrameChg chg="del">
          <ac:chgData name="Brianne Brodeur" userId="e6224d7d-89ce-454f-81e7-6451a9d7a2b6" providerId="ADAL" clId="{C48C14BC-0586-45B4-A4DF-DA01EFE0A04D}" dt="2020-01-07T16:24:00.555" v="7388" actId="478"/>
          <ac:graphicFrameMkLst>
            <pc:docMk/>
            <pc:sldMk cId="1959078885" sldId="273"/>
            <ac:graphicFrameMk id="7" creationId="{444ED7A2-AC24-4C3B-A905-ADAFA0231BDD}"/>
          </ac:graphicFrameMkLst>
        </pc:graphicFrameChg>
        <pc:graphicFrameChg chg="add mod modGraphic">
          <ac:chgData name="Brianne Brodeur" userId="e6224d7d-89ce-454f-81e7-6451a9d7a2b6" providerId="ADAL" clId="{C48C14BC-0586-45B4-A4DF-DA01EFE0A04D}" dt="2020-01-07T19:00:31.780" v="9830" actId="2"/>
          <ac:graphicFrameMkLst>
            <pc:docMk/>
            <pc:sldMk cId="1959078885" sldId="273"/>
            <ac:graphicFrameMk id="9" creationId="{551C4D1B-D18F-41D0-AFE8-D13BA9EE1EBF}"/>
          </ac:graphicFrameMkLst>
        </pc:graphicFrameChg>
        <pc:picChg chg="del mod">
          <ac:chgData name="Brianne Brodeur" userId="e6224d7d-89ce-454f-81e7-6451a9d7a2b6" providerId="ADAL" clId="{C48C14BC-0586-45B4-A4DF-DA01EFE0A04D}" dt="2020-01-07T16:40:30.543" v="7732" actId="478"/>
          <ac:picMkLst>
            <pc:docMk/>
            <pc:sldMk cId="1959078885" sldId="273"/>
            <ac:picMk id="6" creationId="{82DE42DA-A09E-4590-ABEF-C05FD820B198}"/>
          </ac:picMkLst>
        </pc:picChg>
        <pc:picChg chg="add mod ord">
          <ac:chgData name="Brianne Brodeur" userId="e6224d7d-89ce-454f-81e7-6451a9d7a2b6" providerId="ADAL" clId="{C48C14BC-0586-45B4-A4DF-DA01EFE0A04D}" dt="2020-01-07T17:50:47.658" v="9415" actId="1076"/>
          <ac:picMkLst>
            <pc:docMk/>
            <pc:sldMk cId="1959078885" sldId="273"/>
            <ac:picMk id="8" creationId="{D16C4747-E72F-4054-B98E-5ED1F611F618}"/>
          </ac:picMkLst>
        </pc:picChg>
        <pc:picChg chg="add del mod">
          <ac:chgData name="Brianne Brodeur" userId="e6224d7d-89ce-454f-81e7-6451a9d7a2b6" providerId="ADAL" clId="{C48C14BC-0586-45B4-A4DF-DA01EFE0A04D}" dt="2020-01-07T16:36:34.693" v="7630" actId="478"/>
          <ac:picMkLst>
            <pc:docMk/>
            <pc:sldMk cId="1959078885" sldId="273"/>
            <ac:picMk id="39" creationId="{66216876-9B53-4C0B-A9A7-0EE2FB4497B6}"/>
          </ac:picMkLst>
        </pc:picChg>
        <pc:picChg chg="add mod">
          <ac:chgData name="Brianne Brodeur" userId="e6224d7d-89ce-454f-81e7-6451a9d7a2b6" providerId="ADAL" clId="{C48C14BC-0586-45B4-A4DF-DA01EFE0A04D}" dt="2020-01-07T17:50:47.658" v="9415" actId="1076"/>
          <ac:picMkLst>
            <pc:docMk/>
            <pc:sldMk cId="1959078885" sldId="273"/>
            <ac:picMk id="40" creationId="{BEC459C6-448B-44B9-ABC8-0641C397DA20}"/>
          </ac:picMkLst>
        </pc:picChg>
        <pc:picChg chg="add del mod">
          <ac:chgData name="Brianne Brodeur" userId="e6224d7d-89ce-454f-81e7-6451a9d7a2b6" providerId="ADAL" clId="{C48C14BC-0586-45B4-A4DF-DA01EFE0A04D}" dt="2020-01-07T17:51:50.882" v="9443" actId="478"/>
          <ac:picMkLst>
            <pc:docMk/>
            <pc:sldMk cId="1959078885" sldId="273"/>
            <ac:picMk id="65" creationId="{29B75468-3582-4CD4-A5B4-A6D2CA629531}"/>
          </ac:picMkLst>
        </pc:picChg>
        <pc:picChg chg="add del mod">
          <ac:chgData name="Brianne Brodeur" userId="e6224d7d-89ce-454f-81e7-6451a9d7a2b6" providerId="ADAL" clId="{C48C14BC-0586-45B4-A4DF-DA01EFE0A04D}" dt="2020-01-07T17:53:13.288" v="9463" actId="478"/>
          <ac:picMkLst>
            <pc:docMk/>
            <pc:sldMk cId="1959078885" sldId="273"/>
            <ac:picMk id="66" creationId="{22B5D0D6-121D-4A80-AC3B-1D2F61DFE951}"/>
          </ac:picMkLst>
        </pc:picChg>
        <pc:picChg chg="add mod">
          <ac:chgData name="Brianne Brodeur" userId="e6224d7d-89ce-454f-81e7-6451a9d7a2b6" providerId="ADAL" clId="{C48C14BC-0586-45B4-A4DF-DA01EFE0A04D}" dt="2020-01-07T17:53:23.874" v="9465" actId="1076"/>
          <ac:picMkLst>
            <pc:docMk/>
            <pc:sldMk cId="1959078885" sldId="273"/>
            <ac:picMk id="67" creationId="{99F6C419-A436-47C5-AAD0-812FB5877711}"/>
          </ac:picMkLst>
        </pc:picChg>
        <pc:picChg chg="add mod modCrop">
          <ac:chgData name="Brianne Brodeur" userId="e6224d7d-89ce-454f-81e7-6451a9d7a2b6" providerId="ADAL" clId="{C48C14BC-0586-45B4-A4DF-DA01EFE0A04D}" dt="2020-01-07T17:54:07.552" v="9475" actId="1076"/>
          <ac:picMkLst>
            <pc:docMk/>
            <pc:sldMk cId="1959078885" sldId="273"/>
            <ac:picMk id="68" creationId="{83852474-9AFA-411A-84DB-9114000660C9}"/>
          </ac:picMkLst>
        </pc:picChg>
        <pc:cxnChg chg="add mod">
          <ac:chgData name="Brianne Brodeur" userId="e6224d7d-89ce-454f-81e7-6451a9d7a2b6" providerId="ADAL" clId="{C48C14BC-0586-45B4-A4DF-DA01EFE0A04D}" dt="2020-01-07T17:50:47.658" v="9415" actId="1076"/>
          <ac:cxnSpMkLst>
            <pc:docMk/>
            <pc:sldMk cId="1959078885" sldId="273"/>
            <ac:cxnSpMk id="22" creationId="{8481B633-2996-43CC-8D14-8EB64BC933DB}"/>
          </ac:cxnSpMkLst>
        </pc:cxnChg>
        <pc:cxnChg chg="add del mod">
          <ac:chgData name="Brianne Brodeur" userId="e6224d7d-89ce-454f-81e7-6451a9d7a2b6" providerId="ADAL" clId="{C48C14BC-0586-45B4-A4DF-DA01EFE0A04D}" dt="2020-01-07T16:33:31.622" v="7554" actId="478"/>
          <ac:cxnSpMkLst>
            <pc:docMk/>
            <pc:sldMk cId="1959078885" sldId="273"/>
            <ac:cxnSpMk id="25" creationId="{1B2B44E1-65B1-43BC-BF73-62578ACD8B18}"/>
          </ac:cxnSpMkLst>
        </pc:cxnChg>
        <pc:cxnChg chg="add del mod">
          <ac:chgData name="Brianne Brodeur" userId="e6224d7d-89ce-454f-81e7-6451a9d7a2b6" providerId="ADAL" clId="{C48C14BC-0586-45B4-A4DF-DA01EFE0A04D}" dt="2020-01-07T16:33:30.404" v="7553" actId="478"/>
          <ac:cxnSpMkLst>
            <pc:docMk/>
            <pc:sldMk cId="1959078885" sldId="273"/>
            <ac:cxnSpMk id="27" creationId="{B2DD26BB-1CAF-4B88-8639-71B8B191BB1C}"/>
          </ac:cxnSpMkLst>
        </pc:cxnChg>
        <pc:cxnChg chg="add del mod">
          <ac:chgData name="Brianne Brodeur" userId="e6224d7d-89ce-454f-81e7-6451a9d7a2b6" providerId="ADAL" clId="{C48C14BC-0586-45B4-A4DF-DA01EFE0A04D}" dt="2020-01-07T16:33:40.126" v="7556" actId="478"/>
          <ac:cxnSpMkLst>
            <pc:docMk/>
            <pc:sldMk cId="1959078885" sldId="273"/>
            <ac:cxnSpMk id="29" creationId="{56FC1198-33C3-4E80-92B2-CA14A42CA266}"/>
          </ac:cxnSpMkLst>
        </pc:cxnChg>
        <pc:cxnChg chg="add mod">
          <ac:chgData name="Brianne Brodeur" userId="e6224d7d-89ce-454f-81e7-6451a9d7a2b6" providerId="ADAL" clId="{C48C14BC-0586-45B4-A4DF-DA01EFE0A04D}" dt="2020-01-07T17:50:47.658" v="9415" actId="1076"/>
          <ac:cxnSpMkLst>
            <pc:docMk/>
            <pc:sldMk cId="1959078885" sldId="273"/>
            <ac:cxnSpMk id="30" creationId="{8E599394-0D69-4B9C-AAB1-3100A95EA374}"/>
          </ac:cxnSpMkLst>
        </pc:cxnChg>
        <pc:cxnChg chg="add mod">
          <ac:chgData name="Brianne Brodeur" userId="e6224d7d-89ce-454f-81e7-6451a9d7a2b6" providerId="ADAL" clId="{C48C14BC-0586-45B4-A4DF-DA01EFE0A04D}" dt="2020-01-07T17:50:47.658" v="9415" actId="1076"/>
          <ac:cxnSpMkLst>
            <pc:docMk/>
            <pc:sldMk cId="1959078885" sldId="273"/>
            <ac:cxnSpMk id="32" creationId="{86DDE063-078E-430A-BDC5-896FC28A018E}"/>
          </ac:cxnSpMkLst>
        </pc:cxnChg>
        <pc:cxnChg chg="add mod">
          <ac:chgData name="Brianne Brodeur" userId="e6224d7d-89ce-454f-81e7-6451a9d7a2b6" providerId="ADAL" clId="{C48C14BC-0586-45B4-A4DF-DA01EFE0A04D}" dt="2020-01-07T17:50:47.658" v="9415" actId="1076"/>
          <ac:cxnSpMkLst>
            <pc:docMk/>
            <pc:sldMk cId="1959078885" sldId="273"/>
            <ac:cxnSpMk id="42" creationId="{9F01915A-DF45-43DD-9DA7-F4F8B11C062A}"/>
          </ac:cxnSpMkLst>
        </pc:cxnChg>
        <pc:cxnChg chg="add mod">
          <ac:chgData name="Brianne Brodeur" userId="e6224d7d-89ce-454f-81e7-6451a9d7a2b6" providerId="ADAL" clId="{C48C14BC-0586-45B4-A4DF-DA01EFE0A04D}" dt="2020-01-07T17:50:47.658" v="9415" actId="1076"/>
          <ac:cxnSpMkLst>
            <pc:docMk/>
            <pc:sldMk cId="1959078885" sldId="273"/>
            <ac:cxnSpMk id="44" creationId="{8DAFD342-95D3-4C69-80FF-EA1C4C443B8A}"/>
          </ac:cxnSpMkLst>
        </pc:cxnChg>
        <pc:cxnChg chg="add mod">
          <ac:chgData name="Brianne Brodeur" userId="e6224d7d-89ce-454f-81e7-6451a9d7a2b6" providerId="ADAL" clId="{C48C14BC-0586-45B4-A4DF-DA01EFE0A04D}" dt="2020-01-07T17:50:47.658" v="9415" actId="1076"/>
          <ac:cxnSpMkLst>
            <pc:docMk/>
            <pc:sldMk cId="1959078885" sldId="273"/>
            <ac:cxnSpMk id="49" creationId="{8AF4558D-F18F-4A4A-9128-412385552669}"/>
          </ac:cxnSpMkLst>
        </pc:cxnChg>
      </pc:sldChg>
      <pc:sldChg chg="addSp delSp modSp addCm delCm modCm">
        <pc:chgData name="Brianne Brodeur" userId="e6224d7d-89ce-454f-81e7-6451a9d7a2b6" providerId="ADAL" clId="{C48C14BC-0586-45B4-A4DF-DA01EFE0A04D}" dt="2020-01-07T18:57:08.035" v="9806" actId="20577"/>
        <pc:sldMkLst>
          <pc:docMk/>
          <pc:sldMk cId="3771924864" sldId="274"/>
        </pc:sldMkLst>
        <pc:spChg chg="add del mod">
          <ac:chgData name="Brianne Brodeur" userId="e6224d7d-89ce-454f-81e7-6451a9d7a2b6" providerId="ADAL" clId="{C48C14BC-0586-45B4-A4DF-DA01EFE0A04D}" dt="2020-01-07T18:57:08.035" v="9806" actId="20577"/>
          <ac:spMkLst>
            <pc:docMk/>
            <pc:sldMk cId="3771924864" sldId="274"/>
            <ac:spMk id="4" creationId="{8CAA20EB-438B-4FFE-8128-B7881F1A57D2}"/>
          </ac:spMkLst>
        </pc:spChg>
        <pc:spChg chg="add del">
          <ac:chgData name="Brianne Brodeur" userId="e6224d7d-89ce-454f-81e7-6451a9d7a2b6" providerId="ADAL" clId="{C48C14BC-0586-45B4-A4DF-DA01EFE0A04D}" dt="2020-01-07T13:52:15.956" v="4438"/>
          <ac:spMkLst>
            <pc:docMk/>
            <pc:sldMk cId="3771924864" sldId="274"/>
            <ac:spMk id="5" creationId="{9B586CE1-308A-4252-AD9A-694A8C3A0E9C}"/>
          </ac:spMkLst>
        </pc:spChg>
        <pc:spChg chg="add del">
          <ac:chgData name="Brianne Brodeur" userId="e6224d7d-89ce-454f-81e7-6451a9d7a2b6" providerId="ADAL" clId="{C48C14BC-0586-45B4-A4DF-DA01EFE0A04D}" dt="2020-01-07T13:52:28.535" v="4440"/>
          <ac:spMkLst>
            <pc:docMk/>
            <pc:sldMk cId="3771924864" sldId="274"/>
            <ac:spMk id="7" creationId="{73783698-E0C9-477F-AD37-E3383CCEE4DA}"/>
          </ac:spMkLst>
        </pc:spChg>
        <pc:spChg chg="add del mod">
          <ac:chgData name="Brianne Brodeur" userId="e6224d7d-89ce-454f-81e7-6451a9d7a2b6" providerId="ADAL" clId="{C48C14BC-0586-45B4-A4DF-DA01EFE0A04D}" dt="2020-01-07T14:03:09.169" v="4737" actId="478"/>
          <ac:spMkLst>
            <pc:docMk/>
            <pc:sldMk cId="3771924864" sldId="274"/>
            <ac:spMk id="9" creationId="{17D992FA-D8C5-44EF-983D-4F2FCE5C141F}"/>
          </ac:spMkLst>
        </pc:spChg>
        <pc:spChg chg="add mod ord">
          <ac:chgData name="Brianne Brodeur" userId="e6224d7d-89ce-454f-81e7-6451a9d7a2b6" providerId="ADAL" clId="{C48C14BC-0586-45B4-A4DF-DA01EFE0A04D}" dt="2020-01-07T14:03:39.448" v="4744" actId="14100"/>
          <ac:spMkLst>
            <pc:docMk/>
            <pc:sldMk cId="3771924864" sldId="274"/>
            <ac:spMk id="10" creationId="{4CDE8033-8567-4ABE-A9CE-2627B3225724}"/>
          </ac:spMkLst>
        </pc:spChg>
        <pc:spChg chg="add del mod">
          <ac:chgData name="Brianne Brodeur" userId="e6224d7d-89ce-454f-81e7-6451a9d7a2b6" providerId="ADAL" clId="{C48C14BC-0586-45B4-A4DF-DA01EFE0A04D}" dt="2020-01-07T14:20:43.436" v="5343" actId="478"/>
          <ac:spMkLst>
            <pc:docMk/>
            <pc:sldMk cId="3771924864" sldId="274"/>
            <ac:spMk id="12" creationId="{71A1F2E2-B5FB-4FA1-B77D-B1FB6FBE03A2}"/>
          </ac:spMkLst>
        </pc:spChg>
        <pc:graphicFrameChg chg="add mod modGraphic">
          <ac:chgData name="Brianne Brodeur" userId="e6224d7d-89ce-454f-81e7-6451a9d7a2b6" providerId="ADAL" clId="{C48C14BC-0586-45B4-A4DF-DA01EFE0A04D}" dt="2020-01-07T18:27:51.403" v="9707" actId="20577"/>
          <ac:graphicFrameMkLst>
            <pc:docMk/>
            <pc:sldMk cId="3771924864" sldId="274"/>
            <ac:graphicFrameMk id="8" creationId="{89B3CE23-70C1-4B02-B7B0-0681A38C89C3}"/>
          </ac:graphicFrameMkLst>
        </pc:graphicFrameChg>
        <pc:picChg chg="add del mod">
          <ac:chgData name="Brianne Brodeur" userId="e6224d7d-89ce-454f-81e7-6451a9d7a2b6" providerId="ADAL" clId="{C48C14BC-0586-45B4-A4DF-DA01EFE0A04D}" dt="2020-01-07T18:53:12.110" v="9713"/>
          <ac:picMkLst>
            <pc:docMk/>
            <pc:sldMk cId="3771924864" sldId="274"/>
            <ac:picMk id="5" creationId="{93209ED9-139B-409B-94F4-E131F5C5117B}"/>
          </ac:picMkLst>
        </pc:picChg>
        <pc:picChg chg="del mod">
          <ac:chgData name="Brianne Brodeur" userId="e6224d7d-89ce-454f-81e7-6451a9d7a2b6" providerId="ADAL" clId="{C48C14BC-0586-45B4-A4DF-DA01EFE0A04D}" dt="2020-01-07T18:53:02.647" v="9709" actId="478"/>
          <ac:picMkLst>
            <pc:docMk/>
            <pc:sldMk cId="3771924864" sldId="274"/>
            <ac:picMk id="6" creationId="{B704F27D-46EC-4373-9926-2D72B1BF8B40}"/>
          </ac:picMkLst>
        </pc:picChg>
        <pc:picChg chg="add del">
          <ac:chgData name="Brianne Brodeur" userId="e6224d7d-89ce-454f-81e7-6451a9d7a2b6" providerId="ADAL" clId="{C48C14BC-0586-45B4-A4DF-DA01EFE0A04D}" dt="2020-01-07T18:53:20.757" v="9715"/>
          <ac:picMkLst>
            <pc:docMk/>
            <pc:sldMk cId="3771924864" sldId="274"/>
            <ac:picMk id="7" creationId="{16545174-6A42-445B-9D1B-2E08CDA03A95}"/>
          </ac:picMkLst>
        </pc:picChg>
        <pc:picChg chg="add mod">
          <ac:chgData name="Brianne Brodeur" userId="e6224d7d-89ce-454f-81e7-6451a9d7a2b6" providerId="ADAL" clId="{C48C14BC-0586-45B4-A4DF-DA01EFE0A04D}" dt="2020-01-07T18:53:31.691" v="9720" actId="1076"/>
          <ac:picMkLst>
            <pc:docMk/>
            <pc:sldMk cId="3771924864" sldId="274"/>
            <ac:picMk id="1026" creationId="{DD318F5A-A9D1-45FF-B9C3-FA37583B0F2E}"/>
          </ac:picMkLst>
        </pc:picChg>
      </pc:sldChg>
      <pc:sldChg chg="addSp delSp modSp mod ord setBg">
        <pc:chgData name="Brianne Brodeur" userId="e6224d7d-89ce-454f-81e7-6451a9d7a2b6" providerId="ADAL" clId="{C48C14BC-0586-45B4-A4DF-DA01EFE0A04D}" dt="2020-01-07T19:00:10.551" v="9825" actId="313"/>
        <pc:sldMkLst>
          <pc:docMk/>
          <pc:sldMk cId="2587470045" sldId="275"/>
        </pc:sldMkLst>
        <pc:spChg chg="del">
          <ac:chgData name="Brianne Brodeur" userId="e6224d7d-89ce-454f-81e7-6451a9d7a2b6" providerId="ADAL" clId="{C48C14BC-0586-45B4-A4DF-DA01EFE0A04D}" dt="2019-12-23T15:24:40.021" v="45" actId="26606"/>
          <ac:spMkLst>
            <pc:docMk/>
            <pc:sldMk cId="2587470045" sldId="275"/>
            <ac:spMk id="2" creationId="{046A97D5-A6CA-4C73-B0E0-2737D0CF0420}"/>
          </ac:spMkLst>
        </pc:spChg>
        <pc:spChg chg="add mod">
          <ac:chgData name="Brianne Brodeur" userId="e6224d7d-89ce-454f-81e7-6451a9d7a2b6" providerId="ADAL" clId="{C48C14BC-0586-45B4-A4DF-DA01EFE0A04D}" dt="2020-01-07T19:00:10.551" v="9825" actId="313"/>
          <ac:spMkLst>
            <pc:docMk/>
            <pc:sldMk cId="2587470045" sldId="275"/>
            <ac:spMk id="2" creationId="{C02DF1B5-C967-474E-B9F8-1F317DD653E6}"/>
          </ac:spMkLst>
        </pc:spChg>
        <pc:spChg chg="mod ord">
          <ac:chgData name="Brianne Brodeur" userId="e6224d7d-89ce-454f-81e7-6451a9d7a2b6" providerId="ADAL" clId="{C48C14BC-0586-45B4-A4DF-DA01EFE0A04D}" dt="2019-12-23T15:24:40.021" v="45" actId="26606"/>
          <ac:spMkLst>
            <pc:docMk/>
            <pc:sldMk cId="2587470045" sldId="275"/>
            <ac:spMk id="3" creationId="{D15C7181-F6E2-413B-B283-EB8E1FF6226C}"/>
          </ac:spMkLst>
        </pc:spChg>
        <pc:spChg chg="del">
          <ac:chgData name="Brianne Brodeur" userId="e6224d7d-89ce-454f-81e7-6451a9d7a2b6" providerId="ADAL" clId="{C48C14BC-0586-45B4-A4DF-DA01EFE0A04D}" dt="2019-12-23T15:24:36.845" v="44"/>
          <ac:spMkLst>
            <pc:docMk/>
            <pc:sldMk cId="2587470045" sldId="275"/>
            <ac:spMk id="4" creationId="{50CAC33A-BC8A-4FCE-AEFF-87C5DB9C8293}"/>
          </ac:spMkLst>
        </pc:spChg>
        <pc:spChg chg="add mod ord">
          <ac:chgData name="Brianne Brodeur" userId="e6224d7d-89ce-454f-81e7-6451a9d7a2b6" providerId="ADAL" clId="{C48C14BC-0586-45B4-A4DF-DA01EFE0A04D}" dt="2020-01-07T16:21:26.260" v="7331" actId="14100"/>
          <ac:spMkLst>
            <pc:docMk/>
            <pc:sldMk cId="2587470045" sldId="275"/>
            <ac:spMk id="5" creationId="{767DD8F9-CD3F-4E36-B10D-84AF3B2F9B01}"/>
          </ac:spMkLst>
        </pc:spChg>
        <pc:spChg chg="add mod">
          <ac:chgData name="Brianne Brodeur" userId="e6224d7d-89ce-454f-81e7-6451a9d7a2b6" providerId="ADAL" clId="{C48C14BC-0586-45B4-A4DF-DA01EFE0A04D}" dt="2020-01-07T16:21:55.269" v="7369" actId="27636"/>
          <ac:spMkLst>
            <pc:docMk/>
            <pc:sldMk cId="2587470045" sldId="275"/>
            <ac:spMk id="6" creationId="{103CA1A8-7638-4725-8878-5FCBC444D7B9}"/>
          </ac:spMkLst>
        </pc:spChg>
        <pc:picChg chg="add">
          <ac:chgData name="Brianne Brodeur" userId="e6224d7d-89ce-454f-81e7-6451a9d7a2b6" providerId="ADAL" clId="{C48C14BC-0586-45B4-A4DF-DA01EFE0A04D}" dt="2019-12-23T15:24:31.705" v="43"/>
          <ac:picMkLst>
            <pc:docMk/>
            <pc:sldMk cId="2587470045" sldId="275"/>
            <ac:picMk id="5" creationId="{7301FAF8-BC72-4A38-B210-E3B31EF22102}"/>
          </ac:picMkLst>
        </pc:picChg>
        <pc:picChg chg="add mod">
          <ac:chgData name="Brianne Brodeur" userId="e6224d7d-89ce-454f-81e7-6451a9d7a2b6" providerId="ADAL" clId="{C48C14BC-0586-45B4-A4DF-DA01EFE0A04D}" dt="2020-01-07T16:21:28.691" v="7332" actId="1076"/>
          <ac:picMkLst>
            <pc:docMk/>
            <pc:sldMk cId="2587470045" sldId="275"/>
            <ac:picMk id="8" creationId="{E0F83F01-1B88-4CF8-9728-CF3C24A03E85}"/>
          </ac:picMkLst>
        </pc:picChg>
      </pc:sldChg>
      <pc:sldChg chg="addSp del">
        <pc:chgData name="Brianne Brodeur" userId="e6224d7d-89ce-454f-81e7-6451a9d7a2b6" providerId="ADAL" clId="{C48C14BC-0586-45B4-A4DF-DA01EFE0A04D}" dt="2020-01-07T16:03:05.831" v="6704" actId="47"/>
        <pc:sldMkLst>
          <pc:docMk/>
          <pc:sldMk cId="2333334219" sldId="276"/>
        </pc:sldMkLst>
        <pc:picChg chg="add">
          <ac:chgData name="Brianne Brodeur" userId="e6224d7d-89ce-454f-81e7-6451a9d7a2b6" providerId="ADAL" clId="{C48C14BC-0586-45B4-A4DF-DA01EFE0A04D}" dt="2019-12-23T15:27:06.019" v="48"/>
          <ac:picMkLst>
            <pc:docMk/>
            <pc:sldMk cId="2333334219" sldId="276"/>
            <ac:picMk id="5" creationId="{91E44292-C3A2-4ED9-A992-ABAC2EC1125F}"/>
          </ac:picMkLst>
        </pc:picChg>
      </pc:sldChg>
      <pc:sldChg chg="addSp delSp modSp ord">
        <pc:chgData name="Brianne Brodeur" userId="e6224d7d-89ce-454f-81e7-6451a9d7a2b6" providerId="ADAL" clId="{C48C14BC-0586-45B4-A4DF-DA01EFE0A04D}" dt="2020-01-07T18:23:42.953" v="9622" actId="14100"/>
        <pc:sldMkLst>
          <pc:docMk/>
          <pc:sldMk cId="2804682782" sldId="277"/>
        </pc:sldMkLst>
        <pc:spChg chg="mod">
          <ac:chgData name="Brianne Brodeur" userId="e6224d7d-89ce-454f-81e7-6451a9d7a2b6" providerId="ADAL" clId="{C48C14BC-0586-45B4-A4DF-DA01EFE0A04D}" dt="2020-01-07T16:21:43.429" v="7366" actId="20577"/>
          <ac:spMkLst>
            <pc:docMk/>
            <pc:sldMk cId="2804682782" sldId="277"/>
            <ac:spMk id="2" creationId="{482D4C58-867B-4979-9653-A1D0BA761952}"/>
          </ac:spMkLst>
        </pc:spChg>
        <pc:spChg chg="del">
          <ac:chgData name="Brianne Brodeur" userId="e6224d7d-89ce-454f-81e7-6451a9d7a2b6" providerId="ADAL" clId="{C48C14BC-0586-45B4-A4DF-DA01EFE0A04D}" dt="2019-12-23T15:28:04.654" v="50"/>
          <ac:spMkLst>
            <pc:docMk/>
            <pc:sldMk cId="2804682782" sldId="277"/>
            <ac:spMk id="4" creationId="{2379D099-7ED5-49B2-A60E-98D2A60360CB}"/>
          </ac:spMkLst>
        </pc:spChg>
        <pc:spChg chg="add mod">
          <ac:chgData name="Brianne Brodeur" userId="e6224d7d-89ce-454f-81e7-6451a9d7a2b6" providerId="ADAL" clId="{C48C14BC-0586-45B4-A4DF-DA01EFE0A04D}" dt="2020-01-07T18:22:56.246" v="9614" actId="207"/>
          <ac:spMkLst>
            <pc:docMk/>
            <pc:sldMk cId="2804682782" sldId="277"/>
            <ac:spMk id="4" creationId="{802793DC-70E2-4F3C-B68C-ADD45F28D4A2}"/>
          </ac:spMkLst>
        </pc:spChg>
        <pc:spChg chg="add mod ord">
          <ac:chgData name="Brianne Brodeur" userId="e6224d7d-89ce-454f-81e7-6451a9d7a2b6" providerId="ADAL" clId="{C48C14BC-0586-45B4-A4DF-DA01EFE0A04D}" dt="2020-01-07T17:46:43.288" v="9326" actId="1076"/>
          <ac:spMkLst>
            <pc:docMk/>
            <pc:sldMk cId="2804682782" sldId="277"/>
            <ac:spMk id="7" creationId="{59153871-C92F-48AB-BCA5-FE8F710DA245}"/>
          </ac:spMkLst>
        </pc:spChg>
        <pc:spChg chg="add mod ord">
          <ac:chgData name="Brianne Brodeur" userId="e6224d7d-89ce-454f-81e7-6451a9d7a2b6" providerId="ADAL" clId="{C48C14BC-0586-45B4-A4DF-DA01EFE0A04D}" dt="2020-01-07T17:46:50.086" v="9329" actId="14100"/>
          <ac:spMkLst>
            <pc:docMk/>
            <pc:sldMk cId="2804682782" sldId="277"/>
            <ac:spMk id="8" creationId="{03FD34C5-FF34-4CF5-B4D6-9E196B59032E}"/>
          </ac:spMkLst>
        </pc:spChg>
        <pc:spChg chg="add mod">
          <ac:chgData name="Brianne Brodeur" userId="e6224d7d-89ce-454f-81e7-6451a9d7a2b6" providerId="ADAL" clId="{C48C14BC-0586-45B4-A4DF-DA01EFE0A04D}" dt="2020-01-07T18:23:39.161" v="9621" actId="1076"/>
          <ac:spMkLst>
            <pc:docMk/>
            <pc:sldMk cId="2804682782" sldId="277"/>
            <ac:spMk id="9" creationId="{F0E64673-E3CF-4A1D-BB19-03904DA18756}"/>
          </ac:spMkLst>
        </pc:spChg>
        <pc:spChg chg="add mod ord">
          <ac:chgData name="Brianne Brodeur" userId="e6224d7d-89ce-454f-81e7-6451a9d7a2b6" providerId="ADAL" clId="{C48C14BC-0586-45B4-A4DF-DA01EFE0A04D}" dt="2020-01-07T18:23:42.953" v="9622" actId="14100"/>
          <ac:spMkLst>
            <pc:docMk/>
            <pc:sldMk cId="2804682782" sldId="277"/>
            <ac:spMk id="10" creationId="{1BDA5D02-B7E6-490B-A9DD-6352C1697541}"/>
          </ac:spMkLst>
        </pc:spChg>
        <pc:picChg chg="add mod">
          <ac:chgData name="Brianne Brodeur" userId="e6224d7d-89ce-454f-81e7-6451a9d7a2b6" providerId="ADAL" clId="{C48C14BC-0586-45B4-A4DF-DA01EFE0A04D}" dt="2020-01-07T15:10:10.922" v="5522" actId="1076"/>
          <ac:picMkLst>
            <pc:docMk/>
            <pc:sldMk cId="2804682782" sldId="277"/>
            <ac:picMk id="5" creationId="{6FB12212-EC13-4471-9517-72050BDE3A8A}"/>
          </ac:picMkLst>
        </pc:picChg>
        <pc:picChg chg="add mod">
          <ac:chgData name="Brianne Brodeur" userId="e6224d7d-89ce-454f-81e7-6451a9d7a2b6" providerId="ADAL" clId="{C48C14BC-0586-45B4-A4DF-DA01EFE0A04D}" dt="2020-01-07T17:48:00.392" v="9356" actId="1076"/>
          <ac:picMkLst>
            <pc:docMk/>
            <pc:sldMk cId="2804682782" sldId="277"/>
            <ac:picMk id="6" creationId="{CCAA4BA5-2A25-4A88-9E5E-44E508537CED}"/>
          </ac:picMkLst>
        </pc:picChg>
      </pc:sldChg>
      <pc:sldChg chg="addSp delSp modSp del mod setBg">
        <pc:chgData name="Brianne Brodeur" userId="e6224d7d-89ce-454f-81e7-6451a9d7a2b6" providerId="ADAL" clId="{C48C14BC-0586-45B4-A4DF-DA01EFE0A04D}" dt="2020-01-04T17:19:39.264" v="3217" actId="47"/>
        <pc:sldMkLst>
          <pc:docMk/>
          <pc:sldMk cId="4089846782" sldId="278"/>
        </pc:sldMkLst>
        <pc:spChg chg="add del mod">
          <ac:chgData name="Brianne Brodeur" userId="e6224d7d-89ce-454f-81e7-6451a9d7a2b6" providerId="ADAL" clId="{C48C14BC-0586-45B4-A4DF-DA01EFE0A04D}" dt="2019-12-23T15:25:41.487" v="46" actId="26606"/>
          <ac:spMkLst>
            <pc:docMk/>
            <pc:sldMk cId="4089846782" sldId="278"/>
            <ac:spMk id="2" creationId="{120C9350-CF09-4EA1-9F6D-56F91819B5E3}"/>
          </ac:spMkLst>
        </pc:spChg>
        <pc:spChg chg="mod">
          <ac:chgData name="Brianne Brodeur" userId="e6224d7d-89ce-454f-81e7-6451a9d7a2b6" providerId="ADAL" clId="{C48C14BC-0586-45B4-A4DF-DA01EFE0A04D}" dt="2019-12-23T15:25:41.487" v="46" actId="26606"/>
          <ac:spMkLst>
            <pc:docMk/>
            <pc:sldMk cId="4089846782" sldId="278"/>
            <ac:spMk id="3" creationId="{564F7D6E-2F70-412B-BB85-9E065D9E7B75}"/>
          </ac:spMkLst>
        </pc:spChg>
        <pc:spChg chg="add del">
          <ac:chgData name="Brianne Brodeur" userId="e6224d7d-89ce-454f-81e7-6451a9d7a2b6" providerId="ADAL" clId="{C48C14BC-0586-45B4-A4DF-DA01EFE0A04D}" dt="2019-12-23T15:24:02.112" v="42"/>
          <ac:spMkLst>
            <pc:docMk/>
            <pc:sldMk cId="4089846782" sldId="278"/>
            <ac:spMk id="4" creationId="{07E26673-BCB9-4334-9312-08CDFB0B54EF}"/>
          </ac:spMkLst>
        </pc:spChg>
        <pc:spChg chg="add mod">
          <ac:chgData name="Brianne Brodeur" userId="e6224d7d-89ce-454f-81e7-6451a9d7a2b6" providerId="ADAL" clId="{C48C14BC-0586-45B4-A4DF-DA01EFE0A04D}" dt="2019-12-23T15:51:55.315" v="52" actId="478"/>
          <ac:spMkLst>
            <pc:docMk/>
            <pc:sldMk cId="4089846782" sldId="278"/>
            <ac:spMk id="4" creationId="{4A14ABF1-4388-480C-BB00-885DC2163266}"/>
          </ac:spMkLst>
        </pc:spChg>
        <pc:spChg chg="add del">
          <ac:chgData name="Brianne Brodeur" userId="e6224d7d-89ce-454f-81e7-6451a9d7a2b6" providerId="ADAL" clId="{C48C14BC-0586-45B4-A4DF-DA01EFE0A04D}" dt="2019-12-23T15:23:59.813" v="40" actId="26606"/>
          <ac:spMkLst>
            <pc:docMk/>
            <pc:sldMk cId="4089846782" sldId="278"/>
            <ac:spMk id="10" creationId="{46C2E80F-49A6-4372-B103-219D417A55ED}"/>
          </ac:spMkLst>
        </pc:spChg>
        <pc:graphicFrameChg chg="add del mod modGraphic">
          <ac:chgData name="Brianne Brodeur" userId="e6224d7d-89ce-454f-81e7-6451a9d7a2b6" providerId="ADAL" clId="{C48C14BC-0586-45B4-A4DF-DA01EFE0A04D}" dt="2019-12-23T15:51:55.315" v="52" actId="478"/>
          <ac:graphicFrameMkLst>
            <pc:docMk/>
            <pc:sldMk cId="4089846782" sldId="278"/>
            <ac:graphicFrameMk id="5" creationId="{C845A896-C505-442C-A9B2-56295400B3AB}"/>
          </ac:graphicFrameMkLst>
        </pc:graphicFrameChg>
      </pc:sldChg>
      <pc:sldChg chg="addSp delSp modSp delCm">
        <pc:chgData name="Brianne Brodeur" userId="e6224d7d-89ce-454f-81e7-6451a9d7a2b6" providerId="ADAL" clId="{C48C14BC-0586-45B4-A4DF-DA01EFE0A04D}" dt="2020-01-07T19:07:43.743" v="9849" actId="20577"/>
        <pc:sldMkLst>
          <pc:docMk/>
          <pc:sldMk cId="3265857348" sldId="279"/>
        </pc:sldMkLst>
        <pc:spChg chg="del">
          <ac:chgData name="Brianne Brodeur" userId="e6224d7d-89ce-454f-81e7-6451a9d7a2b6" providerId="ADAL" clId="{C48C14BC-0586-45B4-A4DF-DA01EFE0A04D}" dt="2020-01-07T13:21:10.042" v="3856" actId="478"/>
          <ac:spMkLst>
            <pc:docMk/>
            <pc:sldMk cId="3265857348" sldId="279"/>
            <ac:spMk id="6" creationId="{A4790A25-E0C1-4C5B-9B16-4EC5CE8861BA}"/>
          </ac:spMkLst>
        </pc:spChg>
        <pc:spChg chg="del">
          <ac:chgData name="Brianne Brodeur" userId="e6224d7d-89ce-454f-81e7-6451a9d7a2b6" providerId="ADAL" clId="{C48C14BC-0586-45B4-A4DF-DA01EFE0A04D}" dt="2020-01-07T13:21:10.042" v="3856" actId="478"/>
          <ac:spMkLst>
            <pc:docMk/>
            <pc:sldMk cId="3265857348" sldId="279"/>
            <ac:spMk id="7" creationId="{2DA32722-FD2F-4A6F-A565-84E966587A73}"/>
          </ac:spMkLst>
        </pc:spChg>
        <pc:spChg chg="del">
          <ac:chgData name="Brianne Brodeur" userId="e6224d7d-89ce-454f-81e7-6451a9d7a2b6" providerId="ADAL" clId="{C48C14BC-0586-45B4-A4DF-DA01EFE0A04D}" dt="2020-01-07T13:21:10.042" v="3856" actId="478"/>
          <ac:spMkLst>
            <pc:docMk/>
            <pc:sldMk cId="3265857348" sldId="279"/>
            <ac:spMk id="8" creationId="{895DAD3E-3B1D-41B0-A484-789596A14892}"/>
          </ac:spMkLst>
        </pc:spChg>
        <pc:spChg chg="del">
          <ac:chgData name="Brianne Brodeur" userId="e6224d7d-89ce-454f-81e7-6451a9d7a2b6" providerId="ADAL" clId="{C48C14BC-0586-45B4-A4DF-DA01EFE0A04D}" dt="2020-01-07T13:21:10.042" v="3856" actId="478"/>
          <ac:spMkLst>
            <pc:docMk/>
            <pc:sldMk cId="3265857348" sldId="279"/>
            <ac:spMk id="9" creationId="{AD6E2377-86FE-4BB3-BA3C-2BF0A052E87F}"/>
          </ac:spMkLst>
        </pc:spChg>
        <pc:spChg chg="del mod">
          <ac:chgData name="Brianne Brodeur" userId="e6224d7d-89ce-454f-81e7-6451a9d7a2b6" providerId="ADAL" clId="{C48C14BC-0586-45B4-A4DF-DA01EFE0A04D}" dt="2020-01-07T13:21:10.042" v="3856" actId="478"/>
          <ac:spMkLst>
            <pc:docMk/>
            <pc:sldMk cId="3265857348" sldId="279"/>
            <ac:spMk id="10" creationId="{3B335AA4-D05C-4D60-9D7E-FFB7AEAF964B}"/>
          </ac:spMkLst>
        </pc:spChg>
        <pc:spChg chg="del">
          <ac:chgData name="Brianne Brodeur" userId="e6224d7d-89ce-454f-81e7-6451a9d7a2b6" providerId="ADAL" clId="{C48C14BC-0586-45B4-A4DF-DA01EFE0A04D}" dt="2020-01-07T13:21:10.042" v="3856" actId="478"/>
          <ac:spMkLst>
            <pc:docMk/>
            <pc:sldMk cId="3265857348" sldId="279"/>
            <ac:spMk id="11" creationId="{C3DD7D80-47EB-42E1-9F18-53E72F441514}"/>
          </ac:spMkLst>
        </pc:spChg>
        <pc:spChg chg="del">
          <ac:chgData name="Brianne Brodeur" userId="e6224d7d-89ce-454f-81e7-6451a9d7a2b6" providerId="ADAL" clId="{C48C14BC-0586-45B4-A4DF-DA01EFE0A04D}" dt="2020-01-07T13:21:10.042" v="3856" actId="478"/>
          <ac:spMkLst>
            <pc:docMk/>
            <pc:sldMk cId="3265857348" sldId="279"/>
            <ac:spMk id="12" creationId="{373F3805-6829-4895-B4F1-7B63645474B2}"/>
          </ac:spMkLst>
        </pc:spChg>
        <pc:spChg chg="del mod">
          <ac:chgData name="Brianne Brodeur" userId="e6224d7d-89ce-454f-81e7-6451a9d7a2b6" providerId="ADAL" clId="{C48C14BC-0586-45B4-A4DF-DA01EFE0A04D}" dt="2020-01-07T13:21:10.042" v="3856" actId="478"/>
          <ac:spMkLst>
            <pc:docMk/>
            <pc:sldMk cId="3265857348" sldId="279"/>
            <ac:spMk id="13" creationId="{E03A65C0-BE12-49AB-8E03-8A41C958E79E}"/>
          </ac:spMkLst>
        </pc:spChg>
        <pc:spChg chg="del mod">
          <ac:chgData name="Brianne Brodeur" userId="e6224d7d-89ce-454f-81e7-6451a9d7a2b6" providerId="ADAL" clId="{C48C14BC-0586-45B4-A4DF-DA01EFE0A04D}" dt="2020-01-07T13:21:10.042" v="3856" actId="478"/>
          <ac:spMkLst>
            <pc:docMk/>
            <pc:sldMk cId="3265857348" sldId="279"/>
            <ac:spMk id="14" creationId="{FB8A41DB-7EA1-4368-8CDC-40CB963B333D}"/>
          </ac:spMkLst>
        </pc:spChg>
        <pc:spChg chg="del mod">
          <ac:chgData name="Brianne Brodeur" userId="e6224d7d-89ce-454f-81e7-6451a9d7a2b6" providerId="ADAL" clId="{C48C14BC-0586-45B4-A4DF-DA01EFE0A04D}" dt="2020-01-07T13:21:10.042" v="3856" actId="478"/>
          <ac:spMkLst>
            <pc:docMk/>
            <pc:sldMk cId="3265857348" sldId="279"/>
            <ac:spMk id="15" creationId="{70DBE3AE-6424-4F4B-A09A-43496B40439F}"/>
          </ac:spMkLst>
        </pc:spChg>
        <pc:spChg chg="del mod">
          <ac:chgData name="Brianne Brodeur" userId="e6224d7d-89ce-454f-81e7-6451a9d7a2b6" providerId="ADAL" clId="{C48C14BC-0586-45B4-A4DF-DA01EFE0A04D}" dt="2020-01-07T13:21:10.042" v="3856" actId="478"/>
          <ac:spMkLst>
            <pc:docMk/>
            <pc:sldMk cId="3265857348" sldId="279"/>
            <ac:spMk id="16" creationId="{54422352-4E5E-4A93-AAA2-3BD678DFA805}"/>
          </ac:spMkLst>
        </pc:spChg>
        <pc:spChg chg="del">
          <ac:chgData name="Brianne Brodeur" userId="e6224d7d-89ce-454f-81e7-6451a9d7a2b6" providerId="ADAL" clId="{C48C14BC-0586-45B4-A4DF-DA01EFE0A04D}" dt="2020-01-07T13:21:10.042" v="3856" actId="478"/>
          <ac:spMkLst>
            <pc:docMk/>
            <pc:sldMk cId="3265857348" sldId="279"/>
            <ac:spMk id="17" creationId="{B6BD6D35-ECFA-4007-AC34-97B98DC6DE69}"/>
          </ac:spMkLst>
        </pc:spChg>
        <pc:spChg chg="del mod">
          <ac:chgData name="Brianne Brodeur" userId="e6224d7d-89ce-454f-81e7-6451a9d7a2b6" providerId="ADAL" clId="{C48C14BC-0586-45B4-A4DF-DA01EFE0A04D}" dt="2020-01-07T13:21:10.042" v="3856" actId="478"/>
          <ac:spMkLst>
            <pc:docMk/>
            <pc:sldMk cId="3265857348" sldId="279"/>
            <ac:spMk id="21" creationId="{6F80BA68-5588-47AE-BF44-FF7F375A36EC}"/>
          </ac:spMkLst>
        </pc:spChg>
        <pc:spChg chg="del">
          <ac:chgData name="Brianne Brodeur" userId="e6224d7d-89ce-454f-81e7-6451a9d7a2b6" providerId="ADAL" clId="{C48C14BC-0586-45B4-A4DF-DA01EFE0A04D}" dt="2020-01-07T13:21:10.042" v="3856" actId="478"/>
          <ac:spMkLst>
            <pc:docMk/>
            <pc:sldMk cId="3265857348" sldId="279"/>
            <ac:spMk id="22" creationId="{60F41469-B0BE-49CC-B4C6-2ADC2F0963F7}"/>
          </ac:spMkLst>
        </pc:spChg>
        <pc:spChg chg="del mod">
          <ac:chgData name="Brianne Brodeur" userId="e6224d7d-89ce-454f-81e7-6451a9d7a2b6" providerId="ADAL" clId="{C48C14BC-0586-45B4-A4DF-DA01EFE0A04D}" dt="2020-01-07T13:21:10.042" v="3856" actId="478"/>
          <ac:spMkLst>
            <pc:docMk/>
            <pc:sldMk cId="3265857348" sldId="279"/>
            <ac:spMk id="23" creationId="{3AE59E58-A932-4ED2-8B29-D2CFB6F12BB3}"/>
          </ac:spMkLst>
        </pc:spChg>
        <pc:spChg chg="del mod">
          <ac:chgData name="Brianne Brodeur" userId="e6224d7d-89ce-454f-81e7-6451a9d7a2b6" providerId="ADAL" clId="{C48C14BC-0586-45B4-A4DF-DA01EFE0A04D}" dt="2020-01-07T13:21:10.042" v="3856" actId="478"/>
          <ac:spMkLst>
            <pc:docMk/>
            <pc:sldMk cId="3265857348" sldId="279"/>
            <ac:spMk id="27" creationId="{59E7D1F8-051F-482F-B31B-29FE1158B213}"/>
          </ac:spMkLst>
        </pc:spChg>
        <pc:spChg chg="del mod">
          <ac:chgData name="Brianne Brodeur" userId="e6224d7d-89ce-454f-81e7-6451a9d7a2b6" providerId="ADAL" clId="{C48C14BC-0586-45B4-A4DF-DA01EFE0A04D}" dt="2020-01-07T13:21:10.042" v="3856" actId="478"/>
          <ac:spMkLst>
            <pc:docMk/>
            <pc:sldMk cId="3265857348" sldId="279"/>
            <ac:spMk id="28" creationId="{1BE0A8FB-5B4C-47A5-A04F-C987081BAA9E}"/>
          </ac:spMkLst>
        </pc:spChg>
        <pc:spChg chg="del mod">
          <ac:chgData name="Brianne Brodeur" userId="e6224d7d-89ce-454f-81e7-6451a9d7a2b6" providerId="ADAL" clId="{C48C14BC-0586-45B4-A4DF-DA01EFE0A04D}" dt="2020-01-07T13:21:10.042" v="3856" actId="478"/>
          <ac:spMkLst>
            <pc:docMk/>
            <pc:sldMk cId="3265857348" sldId="279"/>
            <ac:spMk id="29" creationId="{737A2A66-7AFA-4B75-97D8-E1783FA67272}"/>
          </ac:spMkLst>
        </pc:spChg>
        <pc:spChg chg="del mod">
          <ac:chgData name="Brianne Brodeur" userId="e6224d7d-89ce-454f-81e7-6451a9d7a2b6" providerId="ADAL" clId="{C48C14BC-0586-45B4-A4DF-DA01EFE0A04D}" dt="2020-01-07T13:21:10.042" v="3856" actId="478"/>
          <ac:spMkLst>
            <pc:docMk/>
            <pc:sldMk cId="3265857348" sldId="279"/>
            <ac:spMk id="36" creationId="{135806D8-829E-4A00-B61F-CD8BFF99571A}"/>
          </ac:spMkLst>
        </pc:spChg>
        <pc:spChg chg="add">
          <ac:chgData name="Brianne Brodeur" userId="e6224d7d-89ce-454f-81e7-6451a9d7a2b6" providerId="ADAL" clId="{C48C14BC-0586-45B4-A4DF-DA01EFE0A04D}" dt="2020-01-07T14:33:01.569" v="5445"/>
          <ac:spMkLst>
            <pc:docMk/>
            <pc:sldMk cId="3265857348" sldId="279"/>
            <ac:spMk id="39" creationId="{BB7B6B58-E96F-46BE-9062-833C7CE34B08}"/>
          </ac:spMkLst>
        </pc:spChg>
        <pc:spChg chg="add">
          <ac:chgData name="Brianne Brodeur" userId="e6224d7d-89ce-454f-81e7-6451a9d7a2b6" providerId="ADAL" clId="{C48C14BC-0586-45B4-A4DF-DA01EFE0A04D}" dt="2020-01-07T14:33:01.569" v="5445"/>
          <ac:spMkLst>
            <pc:docMk/>
            <pc:sldMk cId="3265857348" sldId="279"/>
            <ac:spMk id="40" creationId="{A40CA8B9-A573-48DA-8A8C-AB41462506C1}"/>
          </ac:spMkLst>
        </pc:spChg>
        <pc:spChg chg="add del">
          <ac:chgData name="Brianne Brodeur" userId="e6224d7d-89ce-454f-81e7-6451a9d7a2b6" providerId="ADAL" clId="{C48C14BC-0586-45B4-A4DF-DA01EFE0A04D}" dt="2020-01-07T14:33:01.258" v="5444" actId="478"/>
          <ac:spMkLst>
            <pc:docMk/>
            <pc:sldMk cId="3265857348" sldId="279"/>
            <ac:spMk id="42" creationId="{2F947A9B-E0E6-4EB3-9A79-9D8C90C958E8}"/>
          </ac:spMkLst>
        </pc:spChg>
        <pc:spChg chg="add del">
          <ac:chgData name="Brianne Brodeur" userId="e6224d7d-89ce-454f-81e7-6451a9d7a2b6" providerId="ADAL" clId="{C48C14BC-0586-45B4-A4DF-DA01EFE0A04D}" dt="2020-01-07T14:33:01.258" v="5444" actId="478"/>
          <ac:spMkLst>
            <pc:docMk/>
            <pc:sldMk cId="3265857348" sldId="279"/>
            <ac:spMk id="43" creationId="{756883C1-35AC-40DF-9E36-C6AF69BBB9B8}"/>
          </ac:spMkLst>
        </pc:spChg>
        <pc:spChg chg="add del">
          <ac:chgData name="Brianne Brodeur" userId="e6224d7d-89ce-454f-81e7-6451a9d7a2b6" providerId="ADAL" clId="{C48C14BC-0586-45B4-A4DF-DA01EFE0A04D}" dt="2020-01-07T14:33:01.258" v="5444" actId="478"/>
          <ac:spMkLst>
            <pc:docMk/>
            <pc:sldMk cId="3265857348" sldId="279"/>
            <ac:spMk id="44" creationId="{6A1FF022-7D01-441F-AF36-A897DE734258}"/>
          </ac:spMkLst>
        </pc:spChg>
        <pc:spChg chg="add del">
          <ac:chgData name="Brianne Brodeur" userId="e6224d7d-89ce-454f-81e7-6451a9d7a2b6" providerId="ADAL" clId="{C48C14BC-0586-45B4-A4DF-DA01EFE0A04D}" dt="2020-01-07T14:33:01.258" v="5444" actId="478"/>
          <ac:spMkLst>
            <pc:docMk/>
            <pc:sldMk cId="3265857348" sldId="279"/>
            <ac:spMk id="45" creationId="{A510BA90-B29B-4978-BB8A-342563F56891}"/>
          </ac:spMkLst>
        </pc:spChg>
        <pc:spChg chg="add del mod">
          <ac:chgData name="Brianne Brodeur" userId="e6224d7d-89ce-454f-81e7-6451a9d7a2b6" providerId="ADAL" clId="{C48C14BC-0586-45B4-A4DF-DA01EFE0A04D}" dt="2020-01-07T14:33:01.258" v="5444" actId="478"/>
          <ac:spMkLst>
            <pc:docMk/>
            <pc:sldMk cId="3265857348" sldId="279"/>
            <ac:spMk id="46" creationId="{A8BEE55F-EF6E-4DBA-8031-0D9CEF87CB87}"/>
          </ac:spMkLst>
        </pc:spChg>
        <pc:spChg chg="add del">
          <ac:chgData name="Brianne Brodeur" userId="e6224d7d-89ce-454f-81e7-6451a9d7a2b6" providerId="ADAL" clId="{C48C14BC-0586-45B4-A4DF-DA01EFE0A04D}" dt="2020-01-07T14:33:01.258" v="5444" actId="478"/>
          <ac:spMkLst>
            <pc:docMk/>
            <pc:sldMk cId="3265857348" sldId="279"/>
            <ac:spMk id="47" creationId="{14DD1275-A285-4BD9-BBD6-CC8AC6D592A5}"/>
          </ac:spMkLst>
        </pc:spChg>
        <pc:spChg chg="add del">
          <ac:chgData name="Brianne Brodeur" userId="e6224d7d-89ce-454f-81e7-6451a9d7a2b6" providerId="ADAL" clId="{C48C14BC-0586-45B4-A4DF-DA01EFE0A04D}" dt="2020-01-07T14:33:01.258" v="5444" actId="478"/>
          <ac:spMkLst>
            <pc:docMk/>
            <pc:sldMk cId="3265857348" sldId="279"/>
            <ac:spMk id="48" creationId="{EEF04A7F-B491-497D-9C36-ADF9A306EA85}"/>
          </ac:spMkLst>
        </pc:spChg>
        <pc:spChg chg="add del">
          <ac:chgData name="Brianne Brodeur" userId="e6224d7d-89ce-454f-81e7-6451a9d7a2b6" providerId="ADAL" clId="{C48C14BC-0586-45B4-A4DF-DA01EFE0A04D}" dt="2020-01-07T14:33:01.258" v="5444" actId="478"/>
          <ac:spMkLst>
            <pc:docMk/>
            <pc:sldMk cId="3265857348" sldId="279"/>
            <ac:spMk id="49" creationId="{9EF2A145-072C-4117-8A9C-8901C9A3BBE6}"/>
          </ac:spMkLst>
        </pc:spChg>
        <pc:spChg chg="add del">
          <ac:chgData name="Brianne Brodeur" userId="e6224d7d-89ce-454f-81e7-6451a9d7a2b6" providerId="ADAL" clId="{C48C14BC-0586-45B4-A4DF-DA01EFE0A04D}" dt="2020-01-07T14:33:01.258" v="5444" actId="478"/>
          <ac:spMkLst>
            <pc:docMk/>
            <pc:sldMk cId="3265857348" sldId="279"/>
            <ac:spMk id="50" creationId="{7C59C24A-B882-45FA-B14F-ACCF3CBBE734}"/>
          </ac:spMkLst>
        </pc:spChg>
        <pc:spChg chg="add del">
          <ac:chgData name="Brianne Brodeur" userId="e6224d7d-89ce-454f-81e7-6451a9d7a2b6" providerId="ADAL" clId="{C48C14BC-0586-45B4-A4DF-DA01EFE0A04D}" dt="2020-01-07T14:33:01.258" v="5444" actId="478"/>
          <ac:spMkLst>
            <pc:docMk/>
            <pc:sldMk cId="3265857348" sldId="279"/>
            <ac:spMk id="54" creationId="{729DECC1-BD02-4ECE-B8DD-BC66728B572F}"/>
          </ac:spMkLst>
        </pc:spChg>
        <pc:spChg chg="add del">
          <ac:chgData name="Brianne Brodeur" userId="e6224d7d-89ce-454f-81e7-6451a9d7a2b6" providerId="ADAL" clId="{C48C14BC-0586-45B4-A4DF-DA01EFE0A04D}" dt="2020-01-07T14:33:01.258" v="5444" actId="478"/>
          <ac:spMkLst>
            <pc:docMk/>
            <pc:sldMk cId="3265857348" sldId="279"/>
            <ac:spMk id="55" creationId="{3A43A395-14CF-42A6-B41A-3D7DD40B80D8}"/>
          </ac:spMkLst>
        </pc:spChg>
        <pc:spChg chg="add del">
          <ac:chgData name="Brianne Brodeur" userId="e6224d7d-89ce-454f-81e7-6451a9d7a2b6" providerId="ADAL" clId="{C48C14BC-0586-45B4-A4DF-DA01EFE0A04D}" dt="2020-01-07T14:33:01.258" v="5444" actId="478"/>
          <ac:spMkLst>
            <pc:docMk/>
            <pc:sldMk cId="3265857348" sldId="279"/>
            <ac:spMk id="59" creationId="{17CBF316-29F3-4DF5-BD70-0D6FA5505465}"/>
          </ac:spMkLst>
        </pc:spChg>
        <pc:spChg chg="add del">
          <ac:chgData name="Brianne Brodeur" userId="e6224d7d-89ce-454f-81e7-6451a9d7a2b6" providerId="ADAL" clId="{C48C14BC-0586-45B4-A4DF-DA01EFE0A04D}" dt="2020-01-07T14:33:01.258" v="5444" actId="478"/>
          <ac:spMkLst>
            <pc:docMk/>
            <pc:sldMk cId="3265857348" sldId="279"/>
            <ac:spMk id="60" creationId="{65E65F7C-B1B3-4146-AE0B-CDB2ABC27EFD}"/>
          </ac:spMkLst>
        </pc:spChg>
        <pc:spChg chg="add del">
          <ac:chgData name="Brianne Brodeur" userId="e6224d7d-89ce-454f-81e7-6451a9d7a2b6" providerId="ADAL" clId="{C48C14BC-0586-45B4-A4DF-DA01EFE0A04D}" dt="2020-01-07T14:33:01.258" v="5444" actId="478"/>
          <ac:spMkLst>
            <pc:docMk/>
            <pc:sldMk cId="3265857348" sldId="279"/>
            <ac:spMk id="65" creationId="{FB82A9C1-02B8-484E-80D8-DD282C76767E}"/>
          </ac:spMkLst>
        </pc:spChg>
        <pc:spChg chg="add del">
          <ac:chgData name="Brianne Brodeur" userId="e6224d7d-89ce-454f-81e7-6451a9d7a2b6" providerId="ADAL" clId="{C48C14BC-0586-45B4-A4DF-DA01EFE0A04D}" dt="2020-01-07T14:33:01.258" v="5444" actId="478"/>
          <ac:spMkLst>
            <pc:docMk/>
            <pc:sldMk cId="3265857348" sldId="279"/>
            <ac:spMk id="70" creationId="{C1C80A59-4358-4E6B-8E3D-3217DF3D5FC4}"/>
          </ac:spMkLst>
        </pc:spChg>
        <pc:spChg chg="add del">
          <ac:chgData name="Brianne Brodeur" userId="e6224d7d-89ce-454f-81e7-6451a9d7a2b6" providerId="ADAL" clId="{C48C14BC-0586-45B4-A4DF-DA01EFE0A04D}" dt="2020-01-07T14:33:01.258" v="5444" actId="478"/>
          <ac:spMkLst>
            <pc:docMk/>
            <pc:sldMk cId="3265857348" sldId="279"/>
            <ac:spMk id="71" creationId="{636C7720-8AE6-485F-9E1D-BA40899E6941}"/>
          </ac:spMkLst>
        </pc:spChg>
        <pc:spChg chg="add del">
          <ac:chgData name="Brianne Brodeur" userId="e6224d7d-89ce-454f-81e7-6451a9d7a2b6" providerId="ADAL" clId="{C48C14BC-0586-45B4-A4DF-DA01EFE0A04D}" dt="2020-01-07T14:33:01.258" v="5444" actId="478"/>
          <ac:spMkLst>
            <pc:docMk/>
            <pc:sldMk cId="3265857348" sldId="279"/>
            <ac:spMk id="72" creationId="{DB038012-236B-4910-AC8C-7CB0A886E4EB}"/>
          </ac:spMkLst>
        </pc:spChg>
        <pc:spChg chg="add del">
          <ac:chgData name="Brianne Brodeur" userId="e6224d7d-89ce-454f-81e7-6451a9d7a2b6" providerId="ADAL" clId="{C48C14BC-0586-45B4-A4DF-DA01EFE0A04D}" dt="2020-01-07T14:33:01.258" v="5444" actId="478"/>
          <ac:spMkLst>
            <pc:docMk/>
            <pc:sldMk cId="3265857348" sldId="279"/>
            <ac:spMk id="73" creationId="{6E5A814A-291C-46AC-A2C6-937F0F83C6CE}"/>
          </ac:spMkLst>
        </pc:spChg>
        <pc:spChg chg="add">
          <ac:chgData name="Brianne Brodeur" userId="e6224d7d-89ce-454f-81e7-6451a9d7a2b6" providerId="ADAL" clId="{C48C14BC-0586-45B4-A4DF-DA01EFE0A04D}" dt="2020-01-07T14:33:01.569" v="5445"/>
          <ac:spMkLst>
            <pc:docMk/>
            <pc:sldMk cId="3265857348" sldId="279"/>
            <ac:spMk id="74" creationId="{D9023202-0570-43C1-8CC4-3C768B846A69}"/>
          </ac:spMkLst>
        </pc:spChg>
        <pc:spChg chg="add">
          <ac:chgData name="Brianne Brodeur" userId="e6224d7d-89ce-454f-81e7-6451a9d7a2b6" providerId="ADAL" clId="{C48C14BC-0586-45B4-A4DF-DA01EFE0A04D}" dt="2020-01-07T14:33:01.569" v="5445"/>
          <ac:spMkLst>
            <pc:docMk/>
            <pc:sldMk cId="3265857348" sldId="279"/>
            <ac:spMk id="75" creationId="{2D9EDEFD-62AC-4664-B446-30A36DB80C81}"/>
          </ac:spMkLst>
        </pc:spChg>
        <pc:spChg chg="add">
          <ac:chgData name="Brianne Brodeur" userId="e6224d7d-89ce-454f-81e7-6451a9d7a2b6" providerId="ADAL" clId="{C48C14BC-0586-45B4-A4DF-DA01EFE0A04D}" dt="2020-01-07T14:33:01.569" v="5445"/>
          <ac:spMkLst>
            <pc:docMk/>
            <pc:sldMk cId="3265857348" sldId="279"/>
            <ac:spMk id="76" creationId="{B6DD7D20-8424-4BC0-9797-CF49FAA858F0}"/>
          </ac:spMkLst>
        </pc:spChg>
        <pc:spChg chg="add">
          <ac:chgData name="Brianne Brodeur" userId="e6224d7d-89ce-454f-81e7-6451a9d7a2b6" providerId="ADAL" clId="{C48C14BC-0586-45B4-A4DF-DA01EFE0A04D}" dt="2020-01-07T14:33:01.569" v="5445"/>
          <ac:spMkLst>
            <pc:docMk/>
            <pc:sldMk cId="3265857348" sldId="279"/>
            <ac:spMk id="77" creationId="{743494CD-33CF-421B-AF0C-039F08AD7D48}"/>
          </ac:spMkLst>
        </pc:spChg>
        <pc:spChg chg="add mod">
          <ac:chgData name="Brianne Brodeur" userId="e6224d7d-89ce-454f-81e7-6451a9d7a2b6" providerId="ADAL" clId="{C48C14BC-0586-45B4-A4DF-DA01EFE0A04D}" dt="2020-01-07T19:07:43.743" v="9849" actId="20577"/>
          <ac:spMkLst>
            <pc:docMk/>
            <pc:sldMk cId="3265857348" sldId="279"/>
            <ac:spMk id="78" creationId="{7798347F-0B4F-4881-ADCE-A71061DA1925}"/>
          </ac:spMkLst>
        </pc:spChg>
        <pc:spChg chg="add">
          <ac:chgData name="Brianne Brodeur" userId="e6224d7d-89ce-454f-81e7-6451a9d7a2b6" providerId="ADAL" clId="{C48C14BC-0586-45B4-A4DF-DA01EFE0A04D}" dt="2020-01-07T14:33:01.569" v="5445"/>
          <ac:spMkLst>
            <pc:docMk/>
            <pc:sldMk cId="3265857348" sldId="279"/>
            <ac:spMk id="79" creationId="{9C2193F9-D43A-4CA8-8510-6B482D3E8B72}"/>
          </ac:spMkLst>
        </pc:spChg>
        <pc:spChg chg="add">
          <ac:chgData name="Brianne Brodeur" userId="e6224d7d-89ce-454f-81e7-6451a9d7a2b6" providerId="ADAL" clId="{C48C14BC-0586-45B4-A4DF-DA01EFE0A04D}" dt="2020-01-07T14:33:01.569" v="5445"/>
          <ac:spMkLst>
            <pc:docMk/>
            <pc:sldMk cId="3265857348" sldId="279"/>
            <ac:spMk id="80" creationId="{EB945B36-C69F-4F1F-BCBA-B0CA3DF6D8B2}"/>
          </ac:spMkLst>
        </pc:spChg>
        <pc:spChg chg="add">
          <ac:chgData name="Brianne Brodeur" userId="e6224d7d-89ce-454f-81e7-6451a9d7a2b6" providerId="ADAL" clId="{C48C14BC-0586-45B4-A4DF-DA01EFE0A04D}" dt="2020-01-07T14:33:01.569" v="5445"/>
          <ac:spMkLst>
            <pc:docMk/>
            <pc:sldMk cId="3265857348" sldId="279"/>
            <ac:spMk id="84" creationId="{A4CDE069-32B6-4B9B-8A3C-AFF54ACD995A}"/>
          </ac:spMkLst>
        </pc:spChg>
        <pc:spChg chg="add">
          <ac:chgData name="Brianne Brodeur" userId="e6224d7d-89ce-454f-81e7-6451a9d7a2b6" providerId="ADAL" clId="{C48C14BC-0586-45B4-A4DF-DA01EFE0A04D}" dt="2020-01-07T14:33:01.569" v="5445"/>
          <ac:spMkLst>
            <pc:docMk/>
            <pc:sldMk cId="3265857348" sldId="279"/>
            <ac:spMk id="85" creationId="{AE1E32A4-4331-4D35-A05A-C7C75B728EF3}"/>
          </ac:spMkLst>
        </pc:spChg>
        <pc:spChg chg="add">
          <ac:chgData name="Brianne Brodeur" userId="e6224d7d-89ce-454f-81e7-6451a9d7a2b6" providerId="ADAL" clId="{C48C14BC-0586-45B4-A4DF-DA01EFE0A04D}" dt="2020-01-07T14:33:01.569" v="5445"/>
          <ac:spMkLst>
            <pc:docMk/>
            <pc:sldMk cId="3265857348" sldId="279"/>
            <ac:spMk id="89" creationId="{ACCB5277-1B29-41CB-A876-CEB0DFC41C9F}"/>
          </ac:spMkLst>
        </pc:spChg>
        <pc:spChg chg="add">
          <ac:chgData name="Brianne Brodeur" userId="e6224d7d-89ce-454f-81e7-6451a9d7a2b6" providerId="ADAL" clId="{C48C14BC-0586-45B4-A4DF-DA01EFE0A04D}" dt="2020-01-07T14:33:01.569" v="5445"/>
          <ac:spMkLst>
            <pc:docMk/>
            <pc:sldMk cId="3265857348" sldId="279"/>
            <ac:spMk id="90" creationId="{929954C7-7B7B-4FFB-A031-4C55E8C65B8E}"/>
          </ac:spMkLst>
        </pc:spChg>
        <pc:spChg chg="add">
          <ac:chgData name="Brianne Brodeur" userId="e6224d7d-89ce-454f-81e7-6451a9d7a2b6" providerId="ADAL" clId="{C48C14BC-0586-45B4-A4DF-DA01EFE0A04D}" dt="2020-01-07T14:33:01.569" v="5445"/>
          <ac:spMkLst>
            <pc:docMk/>
            <pc:sldMk cId="3265857348" sldId="279"/>
            <ac:spMk id="95" creationId="{121D2714-FBC2-4C2D-BA1E-B134C2798940}"/>
          </ac:spMkLst>
        </pc:spChg>
        <pc:spChg chg="add">
          <ac:chgData name="Brianne Brodeur" userId="e6224d7d-89ce-454f-81e7-6451a9d7a2b6" providerId="ADAL" clId="{C48C14BC-0586-45B4-A4DF-DA01EFE0A04D}" dt="2020-01-07T14:33:01.569" v="5445"/>
          <ac:spMkLst>
            <pc:docMk/>
            <pc:sldMk cId="3265857348" sldId="279"/>
            <ac:spMk id="100" creationId="{312CDCC5-3AF6-470F-A10A-2E723235146F}"/>
          </ac:spMkLst>
        </pc:spChg>
        <pc:spChg chg="add">
          <ac:chgData name="Brianne Brodeur" userId="e6224d7d-89ce-454f-81e7-6451a9d7a2b6" providerId="ADAL" clId="{C48C14BC-0586-45B4-A4DF-DA01EFE0A04D}" dt="2020-01-07T14:33:01.569" v="5445"/>
          <ac:spMkLst>
            <pc:docMk/>
            <pc:sldMk cId="3265857348" sldId="279"/>
            <ac:spMk id="101" creationId="{913601CE-AC73-4E6D-A225-DB7639321444}"/>
          </ac:spMkLst>
        </pc:spChg>
        <pc:spChg chg="add">
          <ac:chgData name="Brianne Brodeur" userId="e6224d7d-89ce-454f-81e7-6451a9d7a2b6" providerId="ADAL" clId="{C48C14BC-0586-45B4-A4DF-DA01EFE0A04D}" dt="2020-01-07T14:33:01.569" v="5445"/>
          <ac:spMkLst>
            <pc:docMk/>
            <pc:sldMk cId="3265857348" sldId="279"/>
            <ac:spMk id="102" creationId="{12AB2D9B-600D-424B-BAAC-05FD74024C06}"/>
          </ac:spMkLst>
        </pc:spChg>
        <pc:spChg chg="add">
          <ac:chgData name="Brianne Brodeur" userId="e6224d7d-89ce-454f-81e7-6451a9d7a2b6" providerId="ADAL" clId="{C48C14BC-0586-45B4-A4DF-DA01EFE0A04D}" dt="2020-01-07T14:33:01.569" v="5445"/>
          <ac:spMkLst>
            <pc:docMk/>
            <pc:sldMk cId="3265857348" sldId="279"/>
            <ac:spMk id="103" creationId="{659A771B-C8E0-4B50-B8EA-E8376FB6AB1C}"/>
          </ac:spMkLst>
        </pc:spChg>
        <pc:grpChg chg="del">
          <ac:chgData name="Brianne Brodeur" userId="e6224d7d-89ce-454f-81e7-6451a9d7a2b6" providerId="ADAL" clId="{C48C14BC-0586-45B4-A4DF-DA01EFE0A04D}" dt="2020-01-07T13:21:10.042" v="3856" actId="478"/>
          <ac:grpSpMkLst>
            <pc:docMk/>
            <pc:sldMk cId="3265857348" sldId="279"/>
            <ac:grpSpMk id="18" creationId="{38499D5B-261C-4BC7-AF51-A8640C8C6319}"/>
          </ac:grpSpMkLst>
        </pc:grpChg>
        <pc:grpChg chg="del">
          <ac:chgData name="Brianne Brodeur" userId="e6224d7d-89ce-454f-81e7-6451a9d7a2b6" providerId="ADAL" clId="{C48C14BC-0586-45B4-A4DF-DA01EFE0A04D}" dt="2020-01-07T13:21:10.042" v="3856" actId="478"/>
          <ac:grpSpMkLst>
            <pc:docMk/>
            <pc:sldMk cId="3265857348" sldId="279"/>
            <ac:grpSpMk id="24" creationId="{75520427-E5DA-4680-9533-3D5B9C25E744}"/>
          </ac:grpSpMkLst>
        </pc:grpChg>
        <pc:grpChg chg="del">
          <ac:chgData name="Brianne Brodeur" userId="e6224d7d-89ce-454f-81e7-6451a9d7a2b6" providerId="ADAL" clId="{C48C14BC-0586-45B4-A4DF-DA01EFE0A04D}" dt="2020-01-07T13:21:10.042" v="3856" actId="478"/>
          <ac:grpSpMkLst>
            <pc:docMk/>
            <pc:sldMk cId="3265857348" sldId="279"/>
            <ac:grpSpMk id="30" creationId="{6CED5D14-E826-47BD-9F21-DB6042139517}"/>
          </ac:grpSpMkLst>
        </pc:grpChg>
        <pc:grpChg chg="del">
          <ac:chgData name="Brianne Brodeur" userId="e6224d7d-89ce-454f-81e7-6451a9d7a2b6" providerId="ADAL" clId="{C48C14BC-0586-45B4-A4DF-DA01EFE0A04D}" dt="2020-01-07T13:21:10.042" v="3856" actId="478"/>
          <ac:grpSpMkLst>
            <pc:docMk/>
            <pc:sldMk cId="3265857348" sldId="279"/>
            <ac:grpSpMk id="37" creationId="{A5488816-64A5-46DD-8444-5C98805A9F17}"/>
          </ac:grpSpMkLst>
        </pc:grpChg>
        <pc:grpChg chg="add del">
          <ac:chgData name="Brianne Brodeur" userId="e6224d7d-89ce-454f-81e7-6451a9d7a2b6" providerId="ADAL" clId="{C48C14BC-0586-45B4-A4DF-DA01EFE0A04D}" dt="2020-01-07T14:33:01.258" v="5444" actId="478"/>
          <ac:grpSpMkLst>
            <pc:docMk/>
            <pc:sldMk cId="3265857348" sldId="279"/>
            <ac:grpSpMk id="51" creationId="{16BAE123-CC60-4295-AC21-62FD0D60FBFD}"/>
          </ac:grpSpMkLst>
        </pc:grpChg>
        <pc:grpChg chg="add del">
          <ac:chgData name="Brianne Brodeur" userId="e6224d7d-89ce-454f-81e7-6451a9d7a2b6" providerId="ADAL" clId="{C48C14BC-0586-45B4-A4DF-DA01EFE0A04D}" dt="2020-01-07T14:33:01.258" v="5444" actId="478"/>
          <ac:grpSpMkLst>
            <pc:docMk/>
            <pc:sldMk cId="3265857348" sldId="279"/>
            <ac:grpSpMk id="56" creationId="{6A2DAD74-A10C-497C-9971-06B251A4EF37}"/>
          </ac:grpSpMkLst>
        </pc:grpChg>
        <pc:grpChg chg="add del">
          <ac:chgData name="Brianne Brodeur" userId="e6224d7d-89ce-454f-81e7-6451a9d7a2b6" providerId="ADAL" clId="{C48C14BC-0586-45B4-A4DF-DA01EFE0A04D}" dt="2020-01-07T14:33:01.258" v="5444" actId="478"/>
          <ac:grpSpMkLst>
            <pc:docMk/>
            <pc:sldMk cId="3265857348" sldId="279"/>
            <ac:grpSpMk id="61" creationId="{D1ABBB13-6255-49FB-B463-61B1512A3D48}"/>
          </ac:grpSpMkLst>
        </pc:grpChg>
        <pc:grpChg chg="add del">
          <ac:chgData name="Brianne Brodeur" userId="e6224d7d-89ce-454f-81e7-6451a9d7a2b6" providerId="ADAL" clId="{C48C14BC-0586-45B4-A4DF-DA01EFE0A04D}" dt="2020-01-07T14:33:01.258" v="5444" actId="478"/>
          <ac:grpSpMkLst>
            <pc:docMk/>
            <pc:sldMk cId="3265857348" sldId="279"/>
            <ac:grpSpMk id="66" creationId="{1AD5D862-27AF-43E9-8459-1F20DDBDDB0D}"/>
          </ac:grpSpMkLst>
        </pc:grpChg>
        <pc:grpChg chg="add">
          <ac:chgData name="Brianne Brodeur" userId="e6224d7d-89ce-454f-81e7-6451a9d7a2b6" providerId="ADAL" clId="{C48C14BC-0586-45B4-A4DF-DA01EFE0A04D}" dt="2020-01-07T14:33:01.569" v="5445"/>
          <ac:grpSpMkLst>
            <pc:docMk/>
            <pc:sldMk cId="3265857348" sldId="279"/>
            <ac:grpSpMk id="81" creationId="{940058B9-EA50-4877-B260-B6B6511813A5}"/>
          </ac:grpSpMkLst>
        </pc:grpChg>
        <pc:grpChg chg="add">
          <ac:chgData name="Brianne Brodeur" userId="e6224d7d-89ce-454f-81e7-6451a9d7a2b6" providerId="ADAL" clId="{C48C14BC-0586-45B4-A4DF-DA01EFE0A04D}" dt="2020-01-07T14:33:01.569" v="5445"/>
          <ac:grpSpMkLst>
            <pc:docMk/>
            <pc:sldMk cId="3265857348" sldId="279"/>
            <ac:grpSpMk id="86" creationId="{2E890F8A-79B3-45AC-905F-57EA06B5AE66}"/>
          </ac:grpSpMkLst>
        </pc:grpChg>
        <pc:grpChg chg="add">
          <ac:chgData name="Brianne Brodeur" userId="e6224d7d-89ce-454f-81e7-6451a9d7a2b6" providerId="ADAL" clId="{C48C14BC-0586-45B4-A4DF-DA01EFE0A04D}" dt="2020-01-07T14:33:01.569" v="5445"/>
          <ac:grpSpMkLst>
            <pc:docMk/>
            <pc:sldMk cId="3265857348" sldId="279"/>
            <ac:grpSpMk id="91" creationId="{0B41E393-1508-4C93-8221-0F1E69A30D91}"/>
          </ac:grpSpMkLst>
        </pc:grpChg>
        <pc:grpChg chg="add">
          <ac:chgData name="Brianne Brodeur" userId="e6224d7d-89ce-454f-81e7-6451a9d7a2b6" providerId="ADAL" clId="{C48C14BC-0586-45B4-A4DF-DA01EFE0A04D}" dt="2020-01-07T14:33:01.569" v="5445"/>
          <ac:grpSpMkLst>
            <pc:docMk/>
            <pc:sldMk cId="3265857348" sldId="279"/>
            <ac:grpSpMk id="96" creationId="{3E8781C2-B723-4BFD-92B1-074E1291F24D}"/>
          </ac:grpSpMkLst>
        </pc:grpChg>
        <pc:picChg chg="del">
          <ac:chgData name="Brianne Brodeur" userId="e6224d7d-89ce-454f-81e7-6451a9d7a2b6" providerId="ADAL" clId="{C48C14BC-0586-45B4-A4DF-DA01EFE0A04D}" dt="2020-01-07T13:21:10.042" v="3856" actId="478"/>
          <ac:picMkLst>
            <pc:docMk/>
            <pc:sldMk cId="3265857348" sldId="279"/>
            <ac:picMk id="5" creationId="{5044EB09-BAF5-45B0-B411-9A07F94D0655}"/>
          </ac:picMkLst>
        </pc:picChg>
        <pc:picChg chg="del">
          <ac:chgData name="Brianne Brodeur" userId="e6224d7d-89ce-454f-81e7-6451a9d7a2b6" providerId="ADAL" clId="{C48C14BC-0586-45B4-A4DF-DA01EFE0A04D}" dt="2020-01-07T13:21:10.042" v="3856" actId="478"/>
          <ac:picMkLst>
            <pc:docMk/>
            <pc:sldMk cId="3265857348" sldId="279"/>
            <ac:picMk id="35" creationId="{B99B35FE-ECB2-4585-99A6-1BD63F180940}"/>
          </ac:picMkLst>
        </pc:picChg>
        <pc:picChg chg="add del mod">
          <ac:chgData name="Brianne Brodeur" userId="e6224d7d-89ce-454f-81e7-6451a9d7a2b6" providerId="ADAL" clId="{C48C14BC-0586-45B4-A4DF-DA01EFE0A04D}" dt="2020-01-07T14:33:01.258" v="5444" actId="478"/>
          <ac:picMkLst>
            <pc:docMk/>
            <pc:sldMk cId="3265857348" sldId="279"/>
            <ac:picMk id="37" creationId="{88C6434D-1FC8-401B-88F6-40396CA0D959}"/>
          </ac:picMkLst>
        </pc:picChg>
        <pc:picChg chg="add">
          <ac:chgData name="Brianne Brodeur" userId="e6224d7d-89ce-454f-81e7-6451a9d7a2b6" providerId="ADAL" clId="{C48C14BC-0586-45B4-A4DF-DA01EFE0A04D}" dt="2020-01-07T14:33:01.569" v="5445"/>
          <ac:picMkLst>
            <pc:docMk/>
            <pc:sldMk cId="3265857348" sldId="279"/>
            <ac:picMk id="38" creationId="{4E61C56E-026D-4E3A-89FF-4D8AB3152565}"/>
          </ac:picMkLst>
        </pc:picChg>
        <pc:picChg chg="del">
          <ac:chgData name="Brianne Brodeur" userId="e6224d7d-89ce-454f-81e7-6451a9d7a2b6" providerId="ADAL" clId="{C48C14BC-0586-45B4-A4DF-DA01EFE0A04D}" dt="2020-01-07T13:21:10.042" v="3856" actId="478"/>
          <ac:picMkLst>
            <pc:docMk/>
            <pc:sldMk cId="3265857348" sldId="279"/>
            <ac:picMk id="40" creationId="{62A9B67C-04A9-4487-A504-4183588BE299}"/>
          </ac:picMkLst>
        </pc:picChg>
        <pc:picChg chg="add del">
          <ac:chgData name="Brianne Brodeur" userId="e6224d7d-89ce-454f-81e7-6451a9d7a2b6" providerId="ADAL" clId="{C48C14BC-0586-45B4-A4DF-DA01EFE0A04D}" dt="2020-01-07T14:33:01.258" v="5444" actId="478"/>
          <ac:picMkLst>
            <pc:docMk/>
            <pc:sldMk cId="3265857348" sldId="279"/>
            <ac:picMk id="41" creationId="{2002977F-4BE0-4FE5-935A-DCCC7AFC569C}"/>
          </ac:picMkLst>
        </pc:picChg>
        <pc:picChg chg="add del">
          <ac:chgData name="Brianne Brodeur" userId="e6224d7d-89ce-454f-81e7-6451a9d7a2b6" providerId="ADAL" clId="{C48C14BC-0586-45B4-A4DF-DA01EFE0A04D}" dt="2020-01-07T14:33:01.258" v="5444" actId="478"/>
          <ac:picMkLst>
            <pc:docMk/>
            <pc:sldMk cId="3265857348" sldId="279"/>
            <ac:picMk id="64" creationId="{90D3EC3F-0ABE-4A31-B70B-4EC9A01EAA6C}"/>
          </ac:picMkLst>
        </pc:picChg>
        <pc:picChg chg="add del">
          <ac:chgData name="Brianne Brodeur" userId="e6224d7d-89ce-454f-81e7-6451a9d7a2b6" providerId="ADAL" clId="{C48C14BC-0586-45B4-A4DF-DA01EFE0A04D}" dt="2020-01-07T14:33:01.258" v="5444" actId="478"/>
          <ac:picMkLst>
            <pc:docMk/>
            <pc:sldMk cId="3265857348" sldId="279"/>
            <ac:picMk id="69" creationId="{0861AFBD-EF48-471F-AEE9-6B32459D6D01}"/>
          </ac:picMkLst>
        </pc:picChg>
        <pc:picChg chg="add">
          <ac:chgData name="Brianne Brodeur" userId="e6224d7d-89ce-454f-81e7-6451a9d7a2b6" providerId="ADAL" clId="{C48C14BC-0586-45B4-A4DF-DA01EFE0A04D}" dt="2020-01-07T14:33:01.569" v="5445"/>
          <ac:picMkLst>
            <pc:docMk/>
            <pc:sldMk cId="3265857348" sldId="279"/>
            <ac:picMk id="94" creationId="{9DBE904E-19A1-40A8-BB30-049837CB225E}"/>
          </ac:picMkLst>
        </pc:picChg>
        <pc:picChg chg="add">
          <ac:chgData name="Brianne Brodeur" userId="e6224d7d-89ce-454f-81e7-6451a9d7a2b6" providerId="ADAL" clId="{C48C14BC-0586-45B4-A4DF-DA01EFE0A04D}" dt="2020-01-07T14:33:01.569" v="5445"/>
          <ac:picMkLst>
            <pc:docMk/>
            <pc:sldMk cId="3265857348" sldId="279"/>
            <ac:picMk id="99" creationId="{492D4D30-11EB-464B-A73C-24CEC858A1F9}"/>
          </ac:picMkLst>
        </pc:picChg>
        <pc:picChg chg="add">
          <ac:chgData name="Brianne Brodeur" userId="e6224d7d-89ce-454f-81e7-6451a9d7a2b6" providerId="ADAL" clId="{C48C14BC-0586-45B4-A4DF-DA01EFE0A04D}" dt="2020-01-07T14:33:01.569" v="5445"/>
          <ac:picMkLst>
            <pc:docMk/>
            <pc:sldMk cId="3265857348" sldId="279"/>
            <ac:picMk id="104" creationId="{135B3757-105D-4158-B7D2-3933B79ED1DA}"/>
          </ac:picMkLst>
        </pc:picChg>
        <pc:picChg chg="add">
          <ac:chgData name="Brianne Brodeur" userId="e6224d7d-89ce-454f-81e7-6451a9d7a2b6" providerId="ADAL" clId="{C48C14BC-0586-45B4-A4DF-DA01EFE0A04D}" dt="2020-01-07T14:33:01.569" v="5445"/>
          <ac:picMkLst>
            <pc:docMk/>
            <pc:sldMk cId="3265857348" sldId="279"/>
            <ac:picMk id="105" creationId="{D96282AC-1EE9-4AF4-8709-29A8F0D0705B}"/>
          </ac:picMkLst>
        </pc:picChg>
        <pc:picChg chg="add">
          <ac:chgData name="Brianne Brodeur" userId="e6224d7d-89ce-454f-81e7-6451a9d7a2b6" providerId="ADAL" clId="{C48C14BC-0586-45B4-A4DF-DA01EFE0A04D}" dt="2020-01-07T14:33:01.569" v="5445"/>
          <ac:picMkLst>
            <pc:docMk/>
            <pc:sldMk cId="3265857348" sldId="279"/>
            <ac:picMk id="106" creationId="{29293ED6-FD1C-4C92-9E18-598D372F5EE1}"/>
          </ac:picMkLst>
        </pc:picChg>
        <pc:picChg chg="add">
          <ac:chgData name="Brianne Brodeur" userId="e6224d7d-89ce-454f-81e7-6451a9d7a2b6" providerId="ADAL" clId="{C48C14BC-0586-45B4-A4DF-DA01EFE0A04D}" dt="2020-01-07T14:33:01.569" v="5445"/>
          <ac:picMkLst>
            <pc:docMk/>
            <pc:sldMk cId="3265857348" sldId="279"/>
            <ac:picMk id="107" creationId="{B4C67922-9054-48FA-8936-12B4A0170CE2}"/>
          </ac:picMkLst>
        </pc:picChg>
        <pc:picChg chg="add">
          <ac:chgData name="Brianne Brodeur" userId="e6224d7d-89ce-454f-81e7-6451a9d7a2b6" providerId="ADAL" clId="{C48C14BC-0586-45B4-A4DF-DA01EFE0A04D}" dt="2020-01-07T14:33:01.569" v="5445"/>
          <ac:picMkLst>
            <pc:docMk/>
            <pc:sldMk cId="3265857348" sldId="279"/>
            <ac:picMk id="108" creationId="{9E083B22-E232-4D3B-8959-105CDB29D5A2}"/>
          </ac:picMkLst>
        </pc:picChg>
        <pc:picChg chg="add">
          <ac:chgData name="Brianne Brodeur" userId="e6224d7d-89ce-454f-81e7-6451a9d7a2b6" providerId="ADAL" clId="{C48C14BC-0586-45B4-A4DF-DA01EFE0A04D}" dt="2020-01-07T14:33:01.569" v="5445"/>
          <ac:picMkLst>
            <pc:docMk/>
            <pc:sldMk cId="3265857348" sldId="279"/>
            <ac:picMk id="109" creationId="{EF66C2F3-8ED7-4539-9D6B-A61D1AA73BC9}"/>
          </ac:picMkLst>
        </pc:picChg>
        <pc:picChg chg="add">
          <ac:chgData name="Brianne Brodeur" userId="e6224d7d-89ce-454f-81e7-6451a9d7a2b6" providerId="ADAL" clId="{C48C14BC-0586-45B4-A4DF-DA01EFE0A04D}" dt="2020-01-07T14:33:01.569" v="5445"/>
          <ac:picMkLst>
            <pc:docMk/>
            <pc:sldMk cId="3265857348" sldId="279"/>
            <ac:picMk id="110" creationId="{A05C3C4D-0C88-44AE-927F-1F8ECC583123}"/>
          </ac:picMkLst>
        </pc:picChg>
        <pc:picChg chg="add">
          <ac:chgData name="Brianne Brodeur" userId="e6224d7d-89ce-454f-81e7-6451a9d7a2b6" providerId="ADAL" clId="{C48C14BC-0586-45B4-A4DF-DA01EFE0A04D}" dt="2020-01-07T14:33:01.569" v="5445"/>
          <ac:picMkLst>
            <pc:docMk/>
            <pc:sldMk cId="3265857348" sldId="279"/>
            <ac:picMk id="111" creationId="{D88794A5-094F-4FFC-80B3-82891A92F086}"/>
          </ac:picMkLst>
        </pc:picChg>
      </pc:sldChg>
      <pc:sldChg chg="del">
        <pc:chgData name="Brianne Brodeur" userId="e6224d7d-89ce-454f-81e7-6451a9d7a2b6" providerId="ADAL" clId="{C48C14BC-0586-45B4-A4DF-DA01EFE0A04D}" dt="2019-12-23T15:55:04.364" v="247" actId="47"/>
        <pc:sldMkLst>
          <pc:docMk/>
          <pc:sldMk cId="495322995" sldId="281"/>
        </pc:sldMkLst>
      </pc:sldChg>
      <pc:sldChg chg="addSp modSp">
        <pc:chgData name="Brianne Brodeur" userId="e6224d7d-89ce-454f-81e7-6451a9d7a2b6" providerId="ADAL" clId="{C48C14BC-0586-45B4-A4DF-DA01EFE0A04D}" dt="2020-01-07T19:13:27.269" v="9857" actId="1076"/>
        <pc:sldMkLst>
          <pc:docMk/>
          <pc:sldMk cId="904592289" sldId="282"/>
        </pc:sldMkLst>
        <pc:spChg chg="mod">
          <ac:chgData name="Brianne Brodeur" userId="e6224d7d-89ce-454f-81e7-6451a9d7a2b6" providerId="ADAL" clId="{C48C14BC-0586-45B4-A4DF-DA01EFE0A04D}" dt="2020-01-04T17:19:21.306" v="3188" actId="20577"/>
          <ac:spMkLst>
            <pc:docMk/>
            <pc:sldMk cId="904592289" sldId="282"/>
            <ac:spMk id="2" creationId="{79639168-9360-4AF9-A16C-5E02589A1432}"/>
          </ac:spMkLst>
        </pc:spChg>
        <pc:spChg chg="mod">
          <ac:chgData name="Brianne Brodeur" userId="e6224d7d-89ce-454f-81e7-6451a9d7a2b6" providerId="ADAL" clId="{C48C14BC-0586-45B4-A4DF-DA01EFE0A04D}" dt="2020-01-07T13:14:33.647" v="3404" actId="1076"/>
          <ac:spMkLst>
            <pc:docMk/>
            <pc:sldMk cId="904592289" sldId="282"/>
            <ac:spMk id="3" creationId="{006D4004-9573-431E-9257-1887484EDBF3}"/>
          </ac:spMkLst>
        </pc:spChg>
        <pc:spChg chg="add mod ord">
          <ac:chgData name="Brianne Brodeur" userId="e6224d7d-89ce-454f-81e7-6451a9d7a2b6" providerId="ADAL" clId="{C48C14BC-0586-45B4-A4DF-DA01EFE0A04D}" dt="2020-01-07T13:42:31.615" v="4117" actId="14861"/>
          <ac:spMkLst>
            <pc:docMk/>
            <pc:sldMk cId="904592289" sldId="282"/>
            <ac:spMk id="5" creationId="{AA2D78C5-C016-4553-9F98-098AD8440A75}"/>
          </ac:spMkLst>
        </pc:spChg>
        <pc:graphicFrameChg chg="add mod modGraphic">
          <ac:chgData name="Brianne Brodeur" userId="e6224d7d-89ce-454f-81e7-6451a9d7a2b6" providerId="ADAL" clId="{C48C14BC-0586-45B4-A4DF-DA01EFE0A04D}" dt="2020-01-07T19:13:27.269" v="9857" actId="1076"/>
          <ac:graphicFrameMkLst>
            <pc:docMk/>
            <pc:sldMk cId="904592289" sldId="282"/>
            <ac:graphicFrameMk id="7" creationId="{658EF2A9-5D64-4C6B-A558-65492BBAEDF9}"/>
          </ac:graphicFrameMkLst>
        </pc:graphicFrameChg>
        <pc:picChg chg="mod">
          <ac:chgData name="Brianne Brodeur" userId="e6224d7d-89ce-454f-81e7-6451a9d7a2b6" providerId="ADAL" clId="{C48C14BC-0586-45B4-A4DF-DA01EFE0A04D}" dt="2020-01-07T13:14:51.982" v="3408" actId="14100"/>
          <ac:picMkLst>
            <pc:docMk/>
            <pc:sldMk cId="904592289" sldId="282"/>
            <ac:picMk id="6" creationId="{A413EF0A-F610-40FE-ABE7-5F1260D6274E}"/>
          </ac:picMkLst>
        </pc:picChg>
      </pc:sldChg>
      <pc:sldChg chg="addSp delSp add del addCm delCm modCm">
        <pc:chgData name="Brianne Brodeur" userId="e6224d7d-89ce-454f-81e7-6451a9d7a2b6" providerId="ADAL" clId="{C48C14BC-0586-45B4-A4DF-DA01EFE0A04D}" dt="2020-01-04T17:22:37.732" v="3229" actId="47"/>
        <pc:sldMkLst>
          <pc:docMk/>
          <pc:sldMk cId="2768863518" sldId="283"/>
        </pc:sldMkLst>
        <pc:spChg chg="add del">
          <ac:chgData name="Brianne Brodeur" userId="e6224d7d-89ce-454f-81e7-6451a9d7a2b6" providerId="ADAL" clId="{C48C14BC-0586-45B4-A4DF-DA01EFE0A04D}" dt="2020-01-04T17:22:35.805" v="3228"/>
          <ac:spMkLst>
            <pc:docMk/>
            <pc:sldMk cId="2768863518" sldId="283"/>
            <ac:spMk id="41" creationId="{D88A8834-B5A9-4433-9161-7019C27EFD52}"/>
          </ac:spMkLst>
        </pc:spChg>
        <pc:spChg chg="add del">
          <ac:chgData name="Brianne Brodeur" userId="e6224d7d-89ce-454f-81e7-6451a9d7a2b6" providerId="ADAL" clId="{C48C14BC-0586-45B4-A4DF-DA01EFE0A04D}" dt="2020-01-04T17:22:35.805" v="3228"/>
          <ac:spMkLst>
            <pc:docMk/>
            <pc:sldMk cId="2768863518" sldId="283"/>
            <ac:spMk id="42" creationId="{196E231E-E0B2-4250-8B43-70553301CCB4}"/>
          </ac:spMkLst>
        </pc:spChg>
        <pc:spChg chg="add del">
          <ac:chgData name="Brianne Brodeur" userId="e6224d7d-89ce-454f-81e7-6451a9d7a2b6" providerId="ADAL" clId="{C48C14BC-0586-45B4-A4DF-DA01EFE0A04D}" dt="2020-01-04T17:22:35.805" v="3228"/>
          <ac:spMkLst>
            <pc:docMk/>
            <pc:sldMk cId="2768863518" sldId="283"/>
            <ac:spMk id="43" creationId="{16511FC0-18A5-4E0C-B5A1-1523BFDF543E}"/>
          </ac:spMkLst>
        </pc:spChg>
        <pc:spChg chg="add del">
          <ac:chgData name="Brianne Brodeur" userId="e6224d7d-89ce-454f-81e7-6451a9d7a2b6" providerId="ADAL" clId="{C48C14BC-0586-45B4-A4DF-DA01EFE0A04D}" dt="2020-01-04T17:22:35.805" v="3228"/>
          <ac:spMkLst>
            <pc:docMk/>
            <pc:sldMk cId="2768863518" sldId="283"/>
            <ac:spMk id="44" creationId="{1CD17CE4-C066-4DF4-B3B4-D8B9A6534208}"/>
          </ac:spMkLst>
        </pc:spChg>
      </pc:sldChg>
      <pc:sldChg chg="addSp delSp modSp add">
        <pc:chgData name="Brianne Brodeur" userId="e6224d7d-89ce-454f-81e7-6451a9d7a2b6" providerId="ADAL" clId="{C48C14BC-0586-45B4-A4DF-DA01EFE0A04D}" dt="2020-01-07T18:55:42.281" v="9769" actId="20577"/>
        <pc:sldMkLst>
          <pc:docMk/>
          <pc:sldMk cId="290883160" sldId="284"/>
        </pc:sldMkLst>
        <pc:spChg chg="mod">
          <ac:chgData name="Brianne Brodeur" userId="e6224d7d-89ce-454f-81e7-6451a9d7a2b6" providerId="ADAL" clId="{C48C14BC-0586-45B4-A4DF-DA01EFE0A04D}" dt="2020-01-04T17:22:43.121" v="3244" actId="20577"/>
          <ac:spMkLst>
            <pc:docMk/>
            <pc:sldMk cId="290883160" sldId="284"/>
            <ac:spMk id="2" creationId="{8FB0CCAC-DF0D-40B4-B86D-AABE8291B2D9}"/>
          </ac:spMkLst>
        </pc:spChg>
        <pc:spChg chg="del">
          <ac:chgData name="Brianne Brodeur" userId="e6224d7d-89ce-454f-81e7-6451a9d7a2b6" providerId="ADAL" clId="{C48C14BC-0586-45B4-A4DF-DA01EFE0A04D}" dt="2019-12-23T15:56:41.053" v="250" actId="478"/>
          <ac:spMkLst>
            <pc:docMk/>
            <pc:sldMk cId="290883160" sldId="284"/>
            <ac:spMk id="4" creationId="{ECE5604F-ABDD-4B61-8F7A-3D53510D145E}"/>
          </ac:spMkLst>
        </pc:spChg>
        <pc:spChg chg="add mod">
          <ac:chgData name="Brianne Brodeur" userId="e6224d7d-89ce-454f-81e7-6451a9d7a2b6" providerId="ADAL" clId="{C48C14BC-0586-45B4-A4DF-DA01EFE0A04D}" dt="2019-12-23T16:01:39.993" v="516" actId="2711"/>
          <ac:spMkLst>
            <pc:docMk/>
            <pc:sldMk cId="290883160" sldId="284"/>
            <ac:spMk id="5" creationId="{354BF344-D74E-4583-B168-555E116B855A}"/>
          </ac:spMkLst>
        </pc:spChg>
        <pc:spChg chg="add mod">
          <ac:chgData name="Brianne Brodeur" userId="e6224d7d-89ce-454f-81e7-6451a9d7a2b6" providerId="ADAL" clId="{C48C14BC-0586-45B4-A4DF-DA01EFE0A04D}" dt="2019-12-23T16:01:39.993" v="516" actId="2711"/>
          <ac:spMkLst>
            <pc:docMk/>
            <pc:sldMk cId="290883160" sldId="284"/>
            <ac:spMk id="6" creationId="{B8B86380-7361-4D4F-A79A-F9F5B36411E7}"/>
          </ac:spMkLst>
        </pc:spChg>
        <pc:spChg chg="add mod">
          <ac:chgData name="Brianne Brodeur" userId="e6224d7d-89ce-454f-81e7-6451a9d7a2b6" providerId="ADAL" clId="{C48C14BC-0586-45B4-A4DF-DA01EFE0A04D}" dt="2019-12-23T16:07:34.881" v="906" actId="14100"/>
          <ac:spMkLst>
            <pc:docMk/>
            <pc:sldMk cId="290883160" sldId="284"/>
            <ac:spMk id="7" creationId="{A1E432B2-D647-4E86-9431-4C9578ED7CB5}"/>
          </ac:spMkLst>
        </pc:spChg>
        <pc:spChg chg="add del mod">
          <ac:chgData name="Brianne Brodeur" userId="e6224d7d-89ce-454f-81e7-6451a9d7a2b6" providerId="ADAL" clId="{C48C14BC-0586-45B4-A4DF-DA01EFE0A04D}" dt="2019-12-23T16:07:59.459" v="914" actId="478"/>
          <ac:spMkLst>
            <pc:docMk/>
            <pc:sldMk cId="290883160" sldId="284"/>
            <ac:spMk id="8" creationId="{B3BC42D4-EEC6-462D-84B9-C4F398E61A26}"/>
          </ac:spMkLst>
        </pc:spChg>
        <pc:spChg chg="add del mod">
          <ac:chgData name="Brianne Brodeur" userId="e6224d7d-89ce-454f-81e7-6451a9d7a2b6" providerId="ADAL" clId="{C48C14BC-0586-45B4-A4DF-DA01EFE0A04D}" dt="2019-12-23T19:34:35.685" v="968" actId="478"/>
          <ac:spMkLst>
            <pc:docMk/>
            <pc:sldMk cId="290883160" sldId="284"/>
            <ac:spMk id="9" creationId="{D112C9B9-9CD2-4147-8977-D4D5976DF214}"/>
          </ac:spMkLst>
        </pc:spChg>
        <pc:spChg chg="add del mod">
          <ac:chgData name="Brianne Brodeur" userId="e6224d7d-89ce-454f-81e7-6451a9d7a2b6" providerId="ADAL" clId="{C48C14BC-0586-45B4-A4DF-DA01EFE0A04D}" dt="2019-12-23T19:34:37.342" v="969" actId="478"/>
          <ac:spMkLst>
            <pc:docMk/>
            <pc:sldMk cId="290883160" sldId="284"/>
            <ac:spMk id="10" creationId="{095FF565-58A8-451F-8F33-ECA2D9DFE3DA}"/>
          </ac:spMkLst>
        </pc:spChg>
        <pc:spChg chg="add mod">
          <ac:chgData name="Brianne Brodeur" userId="e6224d7d-89ce-454f-81e7-6451a9d7a2b6" providerId="ADAL" clId="{C48C14BC-0586-45B4-A4DF-DA01EFE0A04D}" dt="2020-01-07T18:55:42.281" v="9769" actId="20577"/>
          <ac:spMkLst>
            <pc:docMk/>
            <pc:sldMk cId="290883160" sldId="284"/>
            <ac:spMk id="11" creationId="{1A006B04-4F04-4D33-AECD-86D93E366811}"/>
          </ac:spMkLst>
        </pc:spChg>
        <pc:spChg chg="add del mod">
          <ac:chgData name="Brianne Brodeur" userId="e6224d7d-89ce-454f-81e7-6451a9d7a2b6" providerId="ADAL" clId="{C48C14BC-0586-45B4-A4DF-DA01EFE0A04D}" dt="2019-12-23T19:39:40.527" v="1142" actId="478"/>
          <ac:spMkLst>
            <pc:docMk/>
            <pc:sldMk cId="290883160" sldId="284"/>
            <ac:spMk id="12" creationId="{9C332456-7047-432E-8C41-E6C9B18CEA24}"/>
          </ac:spMkLst>
        </pc:spChg>
        <pc:spChg chg="add mod">
          <ac:chgData name="Brianne Brodeur" userId="e6224d7d-89ce-454f-81e7-6451a9d7a2b6" providerId="ADAL" clId="{C48C14BC-0586-45B4-A4DF-DA01EFE0A04D}" dt="2019-12-23T16:06:22.191" v="812" actId="1076"/>
          <ac:spMkLst>
            <pc:docMk/>
            <pc:sldMk cId="290883160" sldId="284"/>
            <ac:spMk id="13" creationId="{179164FF-FDCC-46AF-9FF6-D8CA5DBE7EF6}"/>
          </ac:spMkLst>
        </pc:spChg>
        <pc:spChg chg="add mod">
          <ac:chgData name="Brianne Brodeur" userId="e6224d7d-89ce-454f-81e7-6451a9d7a2b6" providerId="ADAL" clId="{C48C14BC-0586-45B4-A4DF-DA01EFE0A04D}" dt="2019-12-23T16:06:23.904" v="813" actId="1076"/>
          <ac:spMkLst>
            <pc:docMk/>
            <pc:sldMk cId="290883160" sldId="284"/>
            <ac:spMk id="14" creationId="{2BEB573F-3FBD-4239-B1AE-C8F072145E10}"/>
          </ac:spMkLst>
        </pc:spChg>
        <pc:spChg chg="add mod">
          <ac:chgData name="Brianne Brodeur" userId="e6224d7d-89ce-454f-81e7-6451a9d7a2b6" providerId="ADAL" clId="{C48C14BC-0586-45B4-A4DF-DA01EFE0A04D}" dt="2019-12-23T16:02:57.920" v="547" actId="1076"/>
          <ac:spMkLst>
            <pc:docMk/>
            <pc:sldMk cId="290883160" sldId="284"/>
            <ac:spMk id="15" creationId="{56E50587-A513-4874-AA5B-366D09E10F49}"/>
          </ac:spMkLst>
        </pc:spChg>
        <pc:spChg chg="add del">
          <ac:chgData name="Brianne Brodeur" userId="e6224d7d-89ce-454f-81e7-6451a9d7a2b6" providerId="ADAL" clId="{C48C14BC-0586-45B4-A4DF-DA01EFE0A04D}" dt="2019-12-23T15:58:44.084" v="382" actId="478"/>
          <ac:spMkLst>
            <pc:docMk/>
            <pc:sldMk cId="290883160" sldId="284"/>
            <ac:spMk id="16" creationId="{59C4F315-9F54-4133-965D-FDEF06AAF58E}"/>
          </ac:spMkLst>
        </pc:spChg>
        <pc:spChg chg="add mod">
          <ac:chgData name="Brianne Brodeur" userId="e6224d7d-89ce-454f-81e7-6451a9d7a2b6" providerId="ADAL" clId="{C48C14BC-0586-45B4-A4DF-DA01EFE0A04D}" dt="2019-12-23T16:01:39.993" v="516" actId="2711"/>
          <ac:spMkLst>
            <pc:docMk/>
            <pc:sldMk cId="290883160" sldId="284"/>
            <ac:spMk id="24" creationId="{DFEB85C6-0968-4E13-A79F-3DB301FC71EF}"/>
          </ac:spMkLst>
        </pc:spChg>
        <pc:spChg chg="add mod">
          <ac:chgData name="Brianne Brodeur" userId="e6224d7d-89ce-454f-81e7-6451a9d7a2b6" providerId="ADAL" clId="{C48C14BC-0586-45B4-A4DF-DA01EFE0A04D}" dt="2019-12-23T16:01:39.993" v="516" actId="2711"/>
          <ac:spMkLst>
            <pc:docMk/>
            <pc:sldMk cId="290883160" sldId="284"/>
            <ac:spMk id="25" creationId="{17C64262-326E-4202-B2C3-5B5C34B5C0E7}"/>
          </ac:spMkLst>
        </pc:spChg>
        <pc:spChg chg="add mod">
          <ac:chgData name="Brianne Brodeur" userId="e6224d7d-89ce-454f-81e7-6451a9d7a2b6" providerId="ADAL" clId="{C48C14BC-0586-45B4-A4DF-DA01EFE0A04D}" dt="2019-12-23T16:02:53.058" v="544" actId="1076"/>
          <ac:spMkLst>
            <pc:docMk/>
            <pc:sldMk cId="290883160" sldId="284"/>
            <ac:spMk id="26" creationId="{5E31FA7D-74E7-4AC1-AF05-6377B2278BAE}"/>
          </ac:spMkLst>
        </pc:spChg>
        <pc:spChg chg="add mod">
          <ac:chgData name="Brianne Brodeur" userId="e6224d7d-89ce-454f-81e7-6451a9d7a2b6" providerId="ADAL" clId="{C48C14BC-0586-45B4-A4DF-DA01EFE0A04D}" dt="2019-12-23T16:02:59.496" v="548" actId="1076"/>
          <ac:spMkLst>
            <pc:docMk/>
            <pc:sldMk cId="290883160" sldId="284"/>
            <ac:spMk id="27" creationId="{385EE5DE-0F6B-45B2-832A-AE928EC82DBF}"/>
          </ac:spMkLst>
        </pc:spChg>
        <pc:spChg chg="add mod">
          <ac:chgData name="Brianne Brodeur" userId="e6224d7d-89ce-454f-81e7-6451a9d7a2b6" providerId="ADAL" clId="{C48C14BC-0586-45B4-A4DF-DA01EFE0A04D}" dt="2019-12-23T16:03:02.481" v="550" actId="1076"/>
          <ac:spMkLst>
            <pc:docMk/>
            <pc:sldMk cId="290883160" sldId="284"/>
            <ac:spMk id="28" creationId="{8D355B12-DEAF-4C31-A303-A6B2B443B9CB}"/>
          </ac:spMkLst>
        </pc:spChg>
        <pc:spChg chg="add mod">
          <ac:chgData name="Brianne Brodeur" userId="e6224d7d-89ce-454f-81e7-6451a9d7a2b6" providerId="ADAL" clId="{C48C14BC-0586-45B4-A4DF-DA01EFE0A04D}" dt="2019-12-23T19:39:41.911" v="1143" actId="1076"/>
          <ac:spMkLst>
            <pc:docMk/>
            <pc:sldMk cId="290883160" sldId="284"/>
            <ac:spMk id="29" creationId="{B835E77D-9ECF-4AEE-8FA7-997624B4CB45}"/>
          </ac:spMkLst>
        </pc:spChg>
        <pc:spChg chg="add mod">
          <ac:chgData name="Brianne Brodeur" userId="e6224d7d-89ce-454f-81e7-6451a9d7a2b6" providerId="ADAL" clId="{C48C14BC-0586-45B4-A4DF-DA01EFE0A04D}" dt="2019-12-23T16:08:08.937" v="917" actId="1076"/>
          <ac:spMkLst>
            <pc:docMk/>
            <pc:sldMk cId="290883160" sldId="284"/>
            <ac:spMk id="31" creationId="{D1916CBB-1282-4916-A9F7-44FE43CD6AAE}"/>
          </ac:spMkLst>
        </pc:spChg>
        <pc:spChg chg="add mod">
          <ac:chgData name="Brianne Brodeur" userId="e6224d7d-89ce-454f-81e7-6451a9d7a2b6" providerId="ADAL" clId="{C48C14BC-0586-45B4-A4DF-DA01EFE0A04D}" dt="2019-12-23T16:08:26.018" v="962" actId="20577"/>
          <ac:spMkLst>
            <pc:docMk/>
            <pc:sldMk cId="290883160" sldId="284"/>
            <ac:spMk id="32" creationId="{669805E0-1E8B-4701-8210-8E1D4E927A83}"/>
          </ac:spMkLst>
        </pc:spChg>
        <pc:spChg chg="add mod">
          <ac:chgData name="Brianne Brodeur" userId="e6224d7d-89ce-454f-81e7-6451a9d7a2b6" providerId="ADAL" clId="{C48C14BC-0586-45B4-A4DF-DA01EFE0A04D}" dt="2019-12-23T19:38:13.137" v="1125" actId="1076"/>
          <ac:spMkLst>
            <pc:docMk/>
            <pc:sldMk cId="290883160" sldId="284"/>
            <ac:spMk id="33" creationId="{68925965-BFD2-400D-86E9-7C6453F491EA}"/>
          </ac:spMkLst>
        </pc:spChg>
        <pc:spChg chg="add del mod">
          <ac:chgData name="Brianne Brodeur" userId="e6224d7d-89ce-454f-81e7-6451a9d7a2b6" providerId="ADAL" clId="{C48C14BC-0586-45B4-A4DF-DA01EFE0A04D}" dt="2019-12-23T19:34:54.522" v="974" actId="478"/>
          <ac:spMkLst>
            <pc:docMk/>
            <pc:sldMk cId="290883160" sldId="284"/>
            <ac:spMk id="34" creationId="{8D61EF30-0FBD-4CB1-9A0B-CB7E58E1648F}"/>
          </ac:spMkLst>
        </pc:spChg>
        <pc:spChg chg="add del mod">
          <ac:chgData name="Brianne Brodeur" userId="e6224d7d-89ce-454f-81e7-6451a9d7a2b6" providerId="ADAL" clId="{C48C14BC-0586-45B4-A4DF-DA01EFE0A04D}" dt="2019-12-23T19:34:55.698" v="975" actId="478"/>
          <ac:spMkLst>
            <pc:docMk/>
            <pc:sldMk cId="290883160" sldId="284"/>
            <ac:spMk id="35" creationId="{72A2F604-606D-4B3A-8ACC-4795098EE059}"/>
          </ac:spMkLst>
        </pc:spChg>
        <pc:spChg chg="add del mod">
          <ac:chgData name="Brianne Brodeur" userId="e6224d7d-89ce-454f-81e7-6451a9d7a2b6" providerId="ADAL" clId="{C48C14BC-0586-45B4-A4DF-DA01EFE0A04D}" dt="2019-12-23T19:34:56.778" v="976" actId="478"/>
          <ac:spMkLst>
            <pc:docMk/>
            <pc:sldMk cId="290883160" sldId="284"/>
            <ac:spMk id="36" creationId="{DF740BA5-7C87-446D-B980-04B560F39AD5}"/>
          </ac:spMkLst>
        </pc:spChg>
        <pc:spChg chg="add mod">
          <ac:chgData name="Brianne Brodeur" userId="e6224d7d-89ce-454f-81e7-6451a9d7a2b6" providerId="ADAL" clId="{C48C14BC-0586-45B4-A4DF-DA01EFE0A04D}" dt="2019-12-23T19:38:07.820" v="1123" actId="1076"/>
          <ac:spMkLst>
            <pc:docMk/>
            <pc:sldMk cId="290883160" sldId="284"/>
            <ac:spMk id="37" creationId="{A6D7343E-6EBE-49DF-BC30-D6FDDB8875E8}"/>
          </ac:spMkLst>
        </pc:spChg>
        <pc:spChg chg="add mod">
          <ac:chgData name="Brianne Brodeur" userId="e6224d7d-89ce-454f-81e7-6451a9d7a2b6" providerId="ADAL" clId="{C48C14BC-0586-45B4-A4DF-DA01EFE0A04D}" dt="2019-12-23T19:38:04.998" v="1122" actId="1076"/>
          <ac:spMkLst>
            <pc:docMk/>
            <pc:sldMk cId="290883160" sldId="284"/>
            <ac:spMk id="38" creationId="{5085F425-DB9A-4301-894D-00518F81D010}"/>
          </ac:spMkLst>
        </pc:spChg>
        <pc:spChg chg="add mod">
          <ac:chgData name="Brianne Brodeur" userId="e6224d7d-89ce-454f-81e7-6451a9d7a2b6" providerId="ADAL" clId="{C48C14BC-0586-45B4-A4DF-DA01EFE0A04D}" dt="2019-12-23T19:38:50.665" v="1133" actId="1076"/>
          <ac:spMkLst>
            <pc:docMk/>
            <pc:sldMk cId="290883160" sldId="284"/>
            <ac:spMk id="39" creationId="{87B65B83-DD28-4734-A5A5-35770CFA7F4A}"/>
          </ac:spMkLst>
        </pc:spChg>
        <pc:spChg chg="add mod">
          <ac:chgData name="Brianne Brodeur" userId="e6224d7d-89ce-454f-81e7-6451a9d7a2b6" providerId="ADAL" clId="{C48C14BC-0586-45B4-A4DF-DA01EFE0A04D}" dt="2019-12-23T19:39:53.312" v="1152" actId="14100"/>
          <ac:spMkLst>
            <pc:docMk/>
            <pc:sldMk cId="290883160" sldId="284"/>
            <ac:spMk id="40" creationId="{98CAC991-D511-42C2-849E-C1E265170875}"/>
          </ac:spMkLst>
        </pc:spChg>
        <pc:spChg chg="add del mod">
          <ac:chgData name="Brianne Brodeur" userId="e6224d7d-89ce-454f-81e7-6451a9d7a2b6" providerId="ADAL" clId="{C48C14BC-0586-45B4-A4DF-DA01EFE0A04D}" dt="2019-12-23T19:39:26.433" v="1135" actId="478"/>
          <ac:spMkLst>
            <pc:docMk/>
            <pc:sldMk cId="290883160" sldId="284"/>
            <ac:spMk id="41" creationId="{73A23F50-458E-4DEE-BB39-8D1D28011253}"/>
          </ac:spMkLst>
        </pc:spChg>
        <pc:graphicFrameChg chg="add mod modGraphic">
          <ac:chgData name="Brianne Brodeur" userId="e6224d7d-89ce-454f-81e7-6451a9d7a2b6" providerId="ADAL" clId="{C48C14BC-0586-45B4-A4DF-DA01EFE0A04D}" dt="2019-12-23T16:02:45.064" v="542" actId="20577"/>
          <ac:graphicFrameMkLst>
            <pc:docMk/>
            <pc:sldMk cId="290883160" sldId="284"/>
            <ac:graphicFrameMk id="17" creationId="{0117590B-BD66-4DBE-B080-21C81C49C146}"/>
          </ac:graphicFrameMkLst>
        </pc:graphicFrameChg>
        <pc:graphicFrameChg chg="add del modGraphic">
          <ac:chgData name="Brianne Brodeur" userId="e6224d7d-89ce-454f-81e7-6451a9d7a2b6" providerId="ADAL" clId="{C48C14BC-0586-45B4-A4DF-DA01EFE0A04D}" dt="2019-12-23T16:00:52.504" v="509" actId="478"/>
          <ac:graphicFrameMkLst>
            <pc:docMk/>
            <pc:sldMk cId="290883160" sldId="284"/>
            <ac:graphicFrameMk id="18" creationId="{D8303E6F-5588-4171-8566-6E8D1F0828B2}"/>
          </ac:graphicFrameMkLst>
        </pc:graphicFrameChg>
        <pc:graphicFrameChg chg="add del">
          <ac:chgData name="Brianne Brodeur" userId="e6224d7d-89ce-454f-81e7-6451a9d7a2b6" providerId="ADAL" clId="{C48C14BC-0586-45B4-A4DF-DA01EFE0A04D}" dt="2019-12-23T15:58:43.288" v="381" actId="478"/>
          <ac:graphicFrameMkLst>
            <pc:docMk/>
            <pc:sldMk cId="290883160" sldId="284"/>
            <ac:graphicFrameMk id="19" creationId="{D009D4CB-0FFB-4972-803B-B7B163F7D98D}"/>
          </ac:graphicFrameMkLst>
        </pc:graphicFrameChg>
        <pc:graphicFrameChg chg="add mod modGraphic">
          <ac:chgData name="Brianne Brodeur" userId="e6224d7d-89ce-454f-81e7-6451a9d7a2b6" providerId="ADAL" clId="{C48C14BC-0586-45B4-A4DF-DA01EFE0A04D}" dt="2019-12-23T16:01:58.429" v="518" actId="2711"/>
          <ac:graphicFrameMkLst>
            <pc:docMk/>
            <pc:sldMk cId="290883160" sldId="284"/>
            <ac:graphicFrameMk id="21" creationId="{78D9FC52-7FF6-4D97-A375-F0A10A48778F}"/>
          </ac:graphicFrameMkLst>
        </pc:graphicFrameChg>
        <pc:picChg chg="add del">
          <ac:chgData name="Brianne Brodeur" userId="e6224d7d-89ce-454f-81e7-6451a9d7a2b6" providerId="ADAL" clId="{C48C14BC-0586-45B4-A4DF-DA01EFE0A04D}" dt="2019-12-23T15:57:04.685" v="288" actId="478"/>
          <ac:picMkLst>
            <pc:docMk/>
            <pc:sldMk cId="290883160" sldId="284"/>
            <ac:picMk id="20" creationId="{E6B27AB6-5B65-4F2D-BBB7-4027BCB32D2F}"/>
          </ac:picMkLst>
        </pc:picChg>
        <pc:picChg chg="add mod">
          <ac:chgData name="Brianne Brodeur" userId="e6224d7d-89ce-454f-81e7-6451a9d7a2b6" providerId="ADAL" clId="{C48C14BC-0586-45B4-A4DF-DA01EFE0A04D}" dt="2019-12-23T16:06:14.385" v="808" actId="1076"/>
          <ac:picMkLst>
            <pc:docMk/>
            <pc:sldMk cId="290883160" sldId="284"/>
            <ac:picMk id="22" creationId="{575B9D3F-CAEB-4E97-BC9A-678279BAE9F1}"/>
          </ac:picMkLst>
        </pc:picChg>
        <pc:picChg chg="add del mod">
          <ac:chgData name="Brianne Brodeur" userId="e6224d7d-89ce-454f-81e7-6451a9d7a2b6" providerId="ADAL" clId="{C48C14BC-0586-45B4-A4DF-DA01EFE0A04D}" dt="2019-12-23T16:06:12.530" v="807" actId="478"/>
          <ac:picMkLst>
            <pc:docMk/>
            <pc:sldMk cId="290883160" sldId="284"/>
            <ac:picMk id="23" creationId="{9B733561-662A-4079-A497-6677EE0B3372}"/>
          </ac:picMkLst>
        </pc:picChg>
        <pc:picChg chg="add mod">
          <ac:chgData name="Brianne Brodeur" userId="e6224d7d-89ce-454f-81e7-6451a9d7a2b6" providerId="ADAL" clId="{C48C14BC-0586-45B4-A4DF-DA01EFE0A04D}" dt="2019-12-23T16:06:17.672" v="810" actId="1076"/>
          <ac:picMkLst>
            <pc:docMk/>
            <pc:sldMk cId="290883160" sldId="284"/>
            <ac:picMk id="30" creationId="{871F28BE-5A01-43AD-BB9F-90D02D0E3B30}"/>
          </ac:picMkLst>
        </pc:picChg>
      </pc:sldChg>
      <pc:sldChg chg="addSp delSp add del">
        <pc:chgData name="Brianne Brodeur" userId="e6224d7d-89ce-454f-81e7-6451a9d7a2b6" providerId="ADAL" clId="{C48C14BC-0586-45B4-A4DF-DA01EFE0A04D}" dt="2020-01-04T18:09:11.169" v="3311" actId="47"/>
        <pc:sldMkLst>
          <pc:docMk/>
          <pc:sldMk cId="3252827615" sldId="285"/>
        </pc:sldMkLst>
        <pc:picChg chg="add del">
          <ac:chgData name="Brianne Brodeur" userId="e6224d7d-89ce-454f-81e7-6451a9d7a2b6" providerId="ADAL" clId="{C48C14BC-0586-45B4-A4DF-DA01EFE0A04D}" dt="2020-01-02T17:51:07.886" v="3113" actId="478"/>
          <ac:picMkLst>
            <pc:docMk/>
            <pc:sldMk cId="3252827615" sldId="285"/>
            <ac:picMk id="5" creationId="{7640EDCA-C918-4336-AFE8-BAED1B726FB3}"/>
          </ac:picMkLst>
        </pc:picChg>
      </pc:sldChg>
      <pc:sldChg chg="addSp delSp modSp add del addCm modCm">
        <pc:chgData name="Brianne Brodeur" userId="e6224d7d-89ce-454f-81e7-6451a9d7a2b6" providerId="ADAL" clId="{C48C14BC-0586-45B4-A4DF-DA01EFE0A04D}" dt="2020-01-07T17:14:04.582" v="9137" actId="47"/>
        <pc:sldMkLst>
          <pc:docMk/>
          <pc:sldMk cId="4019685982" sldId="286"/>
        </pc:sldMkLst>
        <pc:spChg chg="add del">
          <ac:chgData name="Brianne Brodeur" userId="e6224d7d-89ce-454f-81e7-6451a9d7a2b6" providerId="ADAL" clId="{C48C14BC-0586-45B4-A4DF-DA01EFE0A04D}" dt="2020-01-02T18:31:59.921" v="3127" actId="931"/>
          <ac:spMkLst>
            <pc:docMk/>
            <pc:sldMk cId="4019685982" sldId="286"/>
            <ac:spMk id="4" creationId="{0BA352EE-E17B-4EF9-A81B-BF9D9F33ACB6}"/>
          </ac:spMkLst>
        </pc:spChg>
        <pc:picChg chg="add del mod">
          <ac:chgData name="Brianne Brodeur" userId="e6224d7d-89ce-454f-81e7-6451a9d7a2b6" providerId="ADAL" clId="{C48C14BC-0586-45B4-A4DF-DA01EFE0A04D}" dt="2020-01-02T18:31:51.328" v="3126"/>
          <ac:picMkLst>
            <pc:docMk/>
            <pc:sldMk cId="4019685982" sldId="286"/>
            <ac:picMk id="5" creationId="{497DC61C-43E7-4BE5-B782-5E89B3E17FD8}"/>
          </ac:picMkLst>
        </pc:picChg>
        <pc:picChg chg="add mod">
          <ac:chgData name="Brianne Brodeur" userId="e6224d7d-89ce-454f-81e7-6451a9d7a2b6" providerId="ADAL" clId="{C48C14BC-0586-45B4-A4DF-DA01EFE0A04D}" dt="2020-01-02T18:32:08.057" v="3128" actId="1076"/>
          <ac:picMkLst>
            <pc:docMk/>
            <pc:sldMk cId="4019685982" sldId="286"/>
            <ac:picMk id="7" creationId="{29675C2D-2F2C-45FE-8D7A-053FDAE386E1}"/>
          </ac:picMkLst>
        </pc:picChg>
        <pc:picChg chg="add mod">
          <ac:chgData name="Brianne Brodeur" userId="e6224d7d-89ce-454f-81e7-6451a9d7a2b6" providerId="ADAL" clId="{C48C14BC-0586-45B4-A4DF-DA01EFE0A04D}" dt="2020-01-02T18:35:00.319" v="3136" actId="1076"/>
          <ac:picMkLst>
            <pc:docMk/>
            <pc:sldMk cId="4019685982" sldId="286"/>
            <ac:picMk id="9" creationId="{3A0ECF0E-04C1-436B-B14B-263CB5964EEC}"/>
          </ac:picMkLst>
        </pc:picChg>
        <pc:picChg chg="add mod">
          <ac:chgData name="Brianne Brodeur" userId="e6224d7d-89ce-454f-81e7-6451a9d7a2b6" providerId="ADAL" clId="{C48C14BC-0586-45B4-A4DF-DA01EFE0A04D}" dt="2020-01-02T18:35:02.363" v="3137" actId="1076"/>
          <ac:picMkLst>
            <pc:docMk/>
            <pc:sldMk cId="4019685982" sldId="286"/>
            <ac:picMk id="11" creationId="{60D16794-211A-435A-8AE8-34452770891C}"/>
          </ac:picMkLst>
        </pc:picChg>
        <pc:picChg chg="add mod">
          <ac:chgData name="Brianne Brodeur" userId="e6224d7d-89ce-454f-81e7-6451a9d7a2b6" providerId="ADAL" clId="{C48C14BC-0586-45B4-A4DF-DA01EFE0A04D}" dt="2020-01-02T18:34:58.714" v="3135" actId="1076"/>
          <ac:picMkLst>
            <pc:docMk/>
            <pc:sldMk cId="4019685982" sldId="286"/>
            <ac:picMk id="13" creationId="{1194E749-CF7A-40D2-9541-53B4B3D78D8D}"/>
          </ac:picMkLst>
        </pc:picChg>
      </pc:sldChg>
      <pc:sldChg chg="addSp delSp modSp add del">
        <pc:chgData name="Brianne Brodeur" userId="e6224d7d-89ce-454f-81e7-6451a9d7a2b6" providerId="ADAL" clId="{C48C14BC-0586-45B4-A4DF-DA01EFE0A04D}" dt="2020-01-04T17:25:21.808" v="3283" actId="47"/>
        <pc:sldMkLst>
          <pc:docMk/>
          <pc:sldMk cId="2655638838" sldId="287"/>
        </pc:sldMkLst>
        <pc:spChg chg="mod">
          <ac:chgData name="Brianne Brodeur" userId="e6224d7d-89ce-454f-81e7-6451a9d7a2b6" providerId="ADAL" clId="{C48C14BC-0586-45B4-A4DF-DA01EFE0A04D}" dt="2020-01-04T17:22:54.652" v="3260" actId="20577"/>
          <ac:spMkLst>
            <pc:docMk/>
            <pc:sldMk cId="2655638838" sldId="287"/>
            <ac:spMk id="2" creationId="{8FB0CCAC-DF0D-40B4-B86D-AABE8291B2D9}"/>
          </ac:spMkLst>
        </pc:spChg>
        <pc:spChg chg="add del mod">
          <ac:chgData name="Brianne Brodeur" userId="e6224d7d-89ce-454f-81e7-6451a9d7a2b6" providerId="ADAL" clId="{C48C14BC-0586-45B4-A4DF-DA01EFE0A04D}" dt="2020-01-04T17:25:10.028" v="3279" actId="478"/>
          <ac:spMkLst>
            <pc:docMk/>
            <pc:sldMk cId="2655638838" sldId="287"/>
            <ac:spMk id="34" creationId="{1EC0DC0E-F9A2-471A-81E9-409405AE3A92}"/>
          </ac:spMkLst>
        </pc:spChg>
        <pc:spChg chg="add del mod">
          <ac:chgData name="Brianne Brodeur" userId="e6224d7d-89ce-454f-81e7-6451a9d7a2b6" providerId="ADAL" clId="{C48C14BC-0586-45B4-A4DF-DA01EFE0A04D}" dt="2020-01-04T17:25:12.120" v="3281" actId="478"/>
          <ac:spMkLst>
            <pc:docMk/>
            <pc:sldMk cId="2655638838" sldId="287"/>
            <ac:spMk id="35" creationId="{8D79CAD1-F196-4D97-97B5-04D0CD371CAF}"/>
          </ac:spMkLst>
        </pc:spChg>
        <pc:spChg chg="add del mod">
          <ac:chgData name="Brianne Brodeur" userId="e6224d7d-89ce-454f-81e7-6451a9d7a2b6" providerId="ADAL" clId="{C48C14BC-0586-45B4-A4DF-DA01EFE0A04D}" dt="2020-01-04T17:25:10.818" v="3280" actId="478"/>
          <ac:spMkLst>
            <pc:docMk/>
            <pc:sldMk cId="2655638838" sldId="287"/>
            <ac:spMk id="36" creationId="{28464499-E878-44C1-8DDF-5D23DE61FBA3}"/>
          </ac:spMkLst>
        </pc:spChg>
        <pc:spChg chg="add del mod">
          <ac:chgData name="Brianne Brodeur" userId="e6224d7d-89ce-454f-81e7-6451a9d7a2b6" providerId="ADAL" clId="{C48C14BC-0586-45B4-A4DF-DA01EFE0A04D}" dt="2020-01-04T17:25:13.409" v="3282" actId="478"/>
          <ac:spMkLst>
            <pc:docMk/>
            <pc:sldMk cId="2655638838" sldId="287"/>
            <ac:spMk id="41" creationId="{407C03F1-CF94-4F74-8D5F-A737CA29D610}"/>
          </ac:spMkLst>
        </pc:spChg>
      </pc:sldChg>
      <pc:sldChg chg="addSp modSp add addCm delCm modCm">
        <pc:chgData name="Brianne Brodeur" userId="e6224d7d-89ce-454f-81e7-6451a9d7a2b6" providerId="ADAL" clId="{C48C14BC-0586-45B4-A4DF-DA01EFE0A04D}" dt="2020-01-07T18:56:36.776" v="9805" actId="20577"/>
        <pc:sldMkLst>
          <pc:docMk/>
          <pc:sldMk cId="4171639263" sldId="287"/>
        </pc:sldMkLst>
        <pc:spChg chg="mod">
          <ac:chgData name="Brianne Brodeur" userId="e6224d7d-89ce-454f-81e7-6451a9d7a2b6" providerId="ADAL" clId="{C48C14BC-0586-45B4-A4DF-DA01EFE0A04D}" dt="2020-01-07T13:20:05.247" v="3847" actId="255"/>
          <ac:spMkLst>
            <pc:docMk/>
            <pc:sldMk cId="4171639263" sldId="287"/>
            <ac:spMk id="3" creationId="{E33E28A8-5C4A-49EB-8BA3-223C44470C31}"/>
          </ac:spMkLst>
        </pc:spChg>
        <pc:spChg chg="mod">
          <ac:chgData name="Brianne Brodeur" userId="e6224d7d-89ce-454f-81e7-6451a9d7a2b6" providerId="ADAL" clId="{C48C14BC-0586-45B4-A4DF-DA01EFE0A04D}" dt="2020-01-07T13:20:05.247" v="3847" actId="255"/>
          <ac:spMkLst>
            <pc:docMk/>
            <pc:sldMk cId="4171639263" sldId="287"/>
            <ac:spMk id="6" creationId="{A4790A25-E0C1-4C5B-9B16-4EC5CE8861BA}"/>
          </ac:spMkLst>
        </pc:spChg>
        <pc:spChg chg="mod">
          <ac:chgData name="Brianne Brodeur" userId="e6224d7d-89ce-454f-81e7-6451a9d7a2b6" providerId="ADAL" clId="{C48C14BC-0586-45B4-A4DF-DA01EFE0A04D}" dt="2020-01-07T13:20:05.247" v="3847" actId="255"/>
          <ac:spMkLst>
            <pc:docMk/>
            <pc:sldMk cId="4171639263" sldId="287"/>
            <ac:spMk id="7" creationId="{2DA32722-FD2F-4A6F-A565-84E966587A73}"/>
          </ac:spMkLst>
        </pc:spChg>
        <pc:spChg chg="mod">
          <ac:chgData name="Brianne Brodeur" userId="e6224d7d-89ce-454f-81e7-6451a9d7a2b6" providerId="ADAL" clId="{C48C14BC-0586-45B4-A4DF-DA01EFE0A04D}" dt="2020-01-07T13:20:05.247" v="3847" actId="255"/>
          <ac:spMkLst>
            <pc:docMk/>
            <pc:sldMk cId="4171639263" sldId="287"/>
            <ac:spMk id="8" creationId="{895DAD3E-3B1D-41B0-A484-789596A14892}"/>
          </ac:spMkLst>
        </pc:spChg>
        <pc:spChg chg="mod">
          <ac:chgData name="Brianne Brodeur" userId="e6224d7d-89ce-454f-81e7-6451a9d7a2b6" providerId="ADAL" clId="{C48C14BC-0586-45B4-A4DF-DA01EFE0A04D}" dt="2020-01-07T13:20:05.247" v="3847" actId="255"/>
          <ac:spMkLst>
            <pc:docMk/>
            <pc:sldMk cId="4171639263" sldId="287"/>
            <ac:spMk id="9" creationId="{AD6E2377-86FE-4BB3-BA3C-2BF0A052E87F}"/>
          </ac:spMkLst>
        </pc:spChg>
        <pc:spChg chg="mod">
          <ac:chgData name="Brianne Brodeur" userId="e6224d7d-89ce-454f-81e7-6451a9d7a2b6" providerId="ADAL" clId="{C48C14BC-0586-45B4-A4DF-DA01EFE0A04D}" dt="2020-01-07T13:20:22.638" v="3850" actId="14100"/>
          <ac:spMkLst>
            <pc:docMk/>
            <pc:sldMk cId="4171639263" sldId="287"/>
            <ac:spMk id="11" creationId="{C3DD7D80-47EB-42E1-9F18-53E72F441514}"/>
          </ac:spMkLst>
        </pc:spChg>
        <pc:spChg chg="mod">
          <ac:chgData name="Brianne Brodeur" userId="e6224d7d-89ce-454f-81e7-6451a9d7a2b6" providerId="ADAL" clId="{C48C14BC-0586-45B4-A4DF-DA01EFE0A04D}" dt="2020-01-07T13:20:05.247" v="3847" actId="255"/>
          <ac:spMkLst>
            <pc:docMk/>
            <pc:sldMk cId="4171639263" sldId="287"/>
            <ac:spMk id="12" creationId="{373F3805-6829-4895-B4F1-7B63645474B2}"/>
          </ac:spMkLst>
        </pc:spChg>
        <pc:spChg chg="mod">
          <ac:chgData name="Brianne Brodeur" userId="e6224d7d-89ce-454f-81e7-6451a9d7a2b6" providerId="ADAL" clId="{C48C14BC-0586-45B4-A4DF-DA01EFE0A04D}" dt="2020-01-07T13:20:05.247" v="3847" actId="255"/>
          <ac:spMkLst>
            <pc:docMk/>
            <pc:sldMk cId="4171639263" sldId="287"/>
            <ac:spMk id="13" creationId="{E03A65C0-BE12-49AB-8E03-8A41C958E79E}"/>
          </ac:spMkLst>
        </pc:spChg>
        <pc:spChg chg="mod">
          <ac:chgData name="Brianne Brodeur" userId="e6224d7d-89ce-454f-81e7-6451a9d7a2b6" providerId="ADAL" clId="{C48C14BC-0586-45B4-A4DF-DA01EFE0A04D}" dt="2020-01-07T18:56:28.216" v="9803" actId="6549"/>
          <ac:spMkLst>
            <pc:docMk/>
            <pc:sldMk cId="4171639263" sldId="287"/>
            <ac:spMk id="14" creationId="{FB8A41DB-7EA1-4368-8CDC-40CB963B333D}"/>
          </ac:spMkLst>
        </pc:spChg>
        <pc:spChg chg="mod">
          <ac:chgData name="Brianne Brodeur" userId="e6224d7d-89ce-454f-81e7-6451a9d7a2b6" providerId="ADAL" clId="{C48C14BC-0586-45B4-A4DF-DA01EFE0A04D}" dt="2020-01-07T13:20:05.247" v="3847" actId="255"/>
          <ac:spMkLst>
            <pc:docMk/>
            <pc:sldMk cId="4171639263" sldId="287"/>
            <ac:spMk id="15" creationId="{70DBE3AE-6424-4F4B-A09A-43496B40439F}"/>
          </ac:spMkLst>
        </pc:spChg>
        <pc:spChg chg="mod">
          <ac:chgData name="Brianne Brodeur" userId="e6224d7d-89ce-454f-81e7-6451a9d7a2b6" providerId="ADAL" clId="{C48C14BC-0586-45B4-A4DF-DA01EFE0A04D}" dt="2020-01-07T18:56:07.832" v="9772" actId="20577"/>
          <ac:spMkLst>
            <pc:docMk/>
            <pc:sldMk cId="4171639263" sldId="287"/>
            <ac:spMk id="16" creationId="{54422352-4E5E-4A93-AAA2-3BD678DFA805}"/>
          </ac:spMkLst>
        </pc:spChg>
        <pc:spChg chg="mod">
          <ac:chgData name="Brianne Brodeur" userId="e6224d7d-89ce-454f-81e7-6451a9d7a2b6" providerId="ADAL" clId="{C48C14BC-0586-45B4-A4DF-DA01EFE0A04D}" dt="2020-01-07T13:20:05.247" v="3847" actId="255"/>
          <ac:spMkLst>
            <pc:docMk/>
            <pc:sldMk cId="4171639263" sldId="287"/>
            <ac:spMk id="17" creationId="{B6BD6D35-ECFA-4007-AC34-97B98DC6DE69}"/>
          </ac:spMkLst>
        </pc:spChg>
        <pc:spChg chg="mod">
          <ac:chgData name="Brianne Brodeur" userId="e6224d7d-89ce-454f-81e7-6451a9d7a2b6" providerId="ADAL" clId="{C48C14BC-0586-45B4-A4DF-DA01EFE0A04D}" dt="2020-01-07T13:20:05.247" v="3847" actId="255"/>
          <ac:spMkLst>
            <pc:docMk/>
            <pc:sldMk cId="4171639263" sldId="287"/>
            <ac:spMk id="21" creationId="{6F80BA68-5588-47AE-BF44-FF7F375A36EC}"/>
          </ac:spMkLst>
        </pc:spChg>
        <pc:spChg chg="mod">
          <ac:chgData name="Brianne Brodeur" userId="e6224d7d-89ce-454f-81e7-6451a9d7a2b6" providerId="ADAL" clId="{C48C14BC-0586-45B4-A4DF-DA01EFE0A04D}" dt="2020-01-07T18:56:36.776" v="9805" actId="20577"/>
          <ac:spMkLst>
            <pc:docMk/>
            <pc:sldMk cId="4171639263" sldId="287"/>
            <ac:spMk id="22" creationId="{60F41469-B0BE-49CC-B4C6-2ADC2F0963F7}"/>
          </ac:spMkLst>
        </pc:spChg>
        <pc:spChg chg="mod">
          <ac:chgData name="Brianne Brodeur" userId="e6224d7d-89ce-454f-81e7-6451a9d7a2b6" providerId="ADAL" clId="{C48C14BC-0586-45B4-A4DF-DA01EFE0A04D}" dt="2020-01-07T13:20:05.247" v="3847" actId="255"/>
          <ac:spMkLst>
            <pc:docMk/>
            <pc:sldMk cId="4171639263" sldId="287"/>
            <ac:spMk id="23" creationId="{3AE59E58-A932-4ED2-8B29-D2CFB6F12BB3}"/>
          </ac:spMkLst>
        </pc:spChg>
        <pc:spChg chg="mod">
          <ac:chgData name="Brianne Brodeur" userId="e6224d7d-89ce-454f-81e7-6451a9d7a2b6" providerId="ADAL" clId="{C48C14BC-0586-45B4-A4DF-DA01EFE0A04D}" dt="2020-01-07T13:20:05.247" v="3847" actId="255"/>
          <ac:spMkLst>
            <pc:docMk/>
            <pc:sldMk cId="4171639263" sldId="287"/>
            <ac:spMk id="27" creationId="{59E7D1F8-051F-482F-B31B-29FE1158B213}"/>
          </ac:spMkLst>
        </pc:spChg>
        <pc:spChg chg="mod">
          <ac:chgData name="Brianne Brodeur" userId="e6224d7d-89ce-454f-81e7-6451a9d7a2b6" providerId="ADAL" clId="{C48C14BC-0586-45B4-A4DF-DA01EFE0A04D}" dt="2020-01-07T18:55:57.526" v="9770" actId="20577"/>
          <ac:spMkLst>
            <pc:docMk/>
            <pc:sldMk cId="4171639263" sldId="287"/>
            <ac:spMk id="28" creationId="{1BE0A8FB-5B4C-47A5-A04F-C987081BAA9E}"/>
          </ac:spMkLst>
        </pc:spChg>
        <pc:spChg chg="mod">
          <ac:chgData name="Brianne Brodeur" userId="e6224d7d-89ce-454f-81e7-6451a9d7a2b6" providerId="ADAL" clId="{C48C14BC-0586-45B4-A4DF-DA01EFE0A04D}" dt="2020-01-07T13:20:05.247" v="3847" actId="255"/>
          <ac:spMkLst>
            <pc:docMk/>
            <pc:sldMk cId="4171639263" sldId="287"/>
            <ac:spMk id="29" creationId="{737A2A66-7AFA-4B75-97D8-E1783FA67272}"/>
          </ac:spMkLst>
        </pc:spChg>
        <pc:spChg chg="mod">
          <ac:chgData name="Brianne Brodeur" userId="e6224d7d-89ce-454f-81e7-6451a9d7a2b6" providerId="ADAL" clId="{C48C14BC-0586-45B4-A4DF-DA01EFE0A04D}" dt="2020-01-07T13:20:05.247" v="3847" actId="255"/>
          <ac:spMkLst>
            <pc:docMk/>
            <pc:sldMk cId="4171639263" sldId="287"/>
            <ac:spMk id="36" creationId="{135806D8-829E-4A00-B61F-CD8BFF99571A}"/>
          </ac:spMkLst>
        </pc:spChg>
        <pc:picChg chg="add mod">
          <ac:chgData name="Brianne Brodeur" userId="e6224d7d-89ce-454f-81e7-6451a9d7a2b6" providerId="ADAL" clId="{C48C14BC-0586-45B4-A4DF-DA01EFE0A04D}" dt="2020-01-07T14:32:01.561" v="5443" actId="1076"/>
          <ac:picMkLst>
            <pc:docMk/>
            <pc:sldMk cId="4171639263" sldId="287"/>
            <ac:picMk id="10" creationId="{2232B49D-9DD4-4BEE-BF38-0AFF63173DB0}"/>
          </ac:picMkLst>
        </pc:picChg>
        <pc:picChg chg="mod">
          <ac:chgData name="Brianne Brodeur" userId="e6224d7d-89ce-454f-81e7-6451a9d7a2b6" providerId="ADAL" clId="{C48C14BC-0586-45B4-A4DF-DA01EFE0A04D}" dt="2020-01-07T13:20:31.152" v="3851" actId="1076"/>
          <ac:picMkLst>
            <pc:docMk/>
            <pc:sldMk cId="4171639263" sldId="287"/>
            <ac:picMk id="31" creationId="{1B9AFB2B-AA5B-4BFB-AC09-CDCBDED8DBEA}"/>
          </ac:picMkLst>
        </pc:picChg>
        <pc:picChg chg="mod">
          <ac:chgData name="Brianne Brodeur" userId="e6224d7d-89ce-454f-81e7-6451a9d7a2b6" providerId="ADAL" clId="{C48C14BC-0586-45B4-A4DF-DA01EFE0A04D}" dt="2020-01-07T13:20:36.966" v="3852" actId="1076"/>
          <ac:picMkLst>
            <pc:docMk/>
            <pc:sldMk cId="4171639263" sldId="287"/>
            <ac:picMk id="32" creationId="{14BBC1FD-8D11-4382-8F16-637379CF861B}"/>
          </ac:picMkLst>
        </pc:picChg>
        <pc:picChg chg="add mod">
          <ac:chgData name="Brianne Brodeur" userId="e6224d7d-89ce-454f-81e7-6451a9d7a2b6" providerId="ADAL" clId="{C48C14BC-0586-45B4-A4DF-DA01EFE0A04D}" dt="2020-01-07T14:31:27.737" v="5436" actId="1076"/>
          <ac:picMkLst>
            <pc:docMk/>
            <pc:sldMk cId="4171639263" sldId="287"/>
            <ac:picMk id="34" creationId="{8AEDB36B-CC3E-4CB9-8F62-5DE41C113488}"/>
          </ac:picMkLst>
        </pc:picChg>
        <pc:picChg chg="add mod">
          <ac:chgData name="Brianne Brodeur" userId="e6224d7d-89ce-454f-81e7-6451a9d7a2b6" providerId="ADAL" clId="{C48C14BC-0586-45B4-A4DF-DA01EFE0A04D}" dt="2020-01-07T14:28:43.265" v="5424" actId="1076"/>
          <ac:picMkLst>
            <pc:docMk/>
            <pc:sldMk cId="4171639263" sldId="287"/>
            <ac:picMk id="41" creationId="{6920E447-6DB8-4252-9E89-9A0DE7959779}"/>
          </ac:picMkLst>
        </pc:picChg>
        <pc:picChg chg="add mod">
          <ac:chgData name="Brianne Brodeur" userId="e6224d7d-89ce-454f-81e7-6451a9d7a2b6" providerId="ADAL" clId="{C48C14BC-0586-45B4-A4DF-DA01EFE0A04D}" dt="2020-01-07T14:28:41.992" v="5423" actId="1076"/>
          <ac:picMkLst>
            <pc:docMk/>
            <pc:sldMk cId="4171639263" sldId="287"/>
            <ac:picMk id="42" creationId="{4C17B5D5-B224-43E6-BFD9-FDCAF7F5C6D7}"/>
          </ac:picMkLst>
        </pc:picChg>
        <pc:picChg chg="add mod">
          <ac:chgData name="Brianne Brodeur" userId="e6224d7d-89ce-454f-81e7-6451a9d7a2b6" providerId="ADAL" clId="{C48C14BC-0586-45B4-A4DF-DA01EFE0A04D}" dt="2020-01-07T14:28:45.453" v="5425" actId="1076"/>
          <ac:picMkLst>
            <pc:docMk/>
            <pc:sldMk cId="4171639263" sldId="287"/>
            <ac:picMk id="43" creationId="{9A3447D8-0C38-4D78-8CD1-24B90C47B0DD}"/>
          </ac:picMkLst>
        </pc:picChg>
        <pc:picChg chg="add mod">
          <ac:chgData name="Brianne Brodeur" userId="e6224d7d-89ce-454f-81e7-6451a9d7a2b6" providerId="ADAL" clId="{C48C14BC-0586-45B4-A4DF-DA01EFE0A04D}" dt="2020-01-07T15:21:29.076" v="6548" actId="1076"/>
          <ac:picMkLst>
            <pc:docMk/>
            <pc:sldMk cId="4171639263" sldId="287"/>
            <ac:picMk id="44" creationId="{799B5A51-85F9-4C32-AFAB-9094BCD0163D}"/>
          </ac:picMkLst>
        </pc:picChg>
        <pc:picChg chg="add mod">
          <ac:chgData name="Brianne Brodeur" userId="e6224d7d-89ce-454f-81e7-6451a9d7a2b6" providerId="ADAL" clId="{C48C14BC-0586-45B4-A4DF-DA01EFE0A04D}" dt="2020-01-07T14:28:50.800" v="5428" actId="1076"/>
          <ac:picMkLst>
            <pc:docMk/>
            <pc:sldMk cId="4171639263" sldId="287"/>
            <ac:picMk id="45" creationId="{9577F7EA-2FC6-4995-ABB1-679CCF894BE4}"/>
          </ac:picMkLst>
        </pc:picChg>
        <pc:picChg chg="add mod">
          <ac:chgData name="Brianne Brodeur" userId="e6224d7d-89ce-454f-81e7-6451a9d7a2b6" providerId="ADAL" clId="{C48C14BC-0586-45B4-A4DF-DA01EFE0A04D}" dt="2020-01-07T14:28:47.657" v="5426" actId="1076"/>
          <ac:picMkLst>
            <pc:docMk/>
            <pc:sldMk cId="4171639263" sldId="287"/>
            <ac:picMk id="46" creationId="{F72EBCF3-15D2-43E6-815C-5714C355C07E}"/>
          </ac:picMkLst>
        </pc:picChg>
      </pc:sldChg>
      <pc:sldChg chg="addSp delSp modSp add addCm delCm modCm">
        <pc:chgData name="Brianne Brodeur" userId="e6224d7d-89ce-454f-81e7-6451a9d7a2b6" providerId="ADAL" clId="{C48C14BC-0586-45B4-A4DF-DA01EFE0A04D}" dt="2020-01-07T19:11:58.524" v="9853" actId="1076"/>
        <pc:sldMkLst>
          <pc:docMk/>
          <pc:sldMk cId="666661331" sldId="288"/>
        </pc:sldMkLst>
        <pc:spChg chg="del mod">
          <ac:chgData name="Brianne Brodeur" userId="e6224d7d-89ce-454f-81e7-6451a9d7a2b6" providerId="ADAL" clId="{C48C14BC-0586-45B4-A4DF-DA01EFE0A04D}" dt="2020-01-07T17:11:32.223" v="9102" actId="478"/>
          <ac:spMkLst>
            <pc:docMk/>
            <pc:sldMk cId="666661331" sldId="288"/>
            <ac:spMk id="4" creationId="{8CAA20EB-438B-4FFE-8128-B7881F1A57D2}"/>
          </ac:spMkLst>
        </pc:spChg>
        <pc:spChg chg="add mod">
          <ac:chgData name="Brianne Brodeur" userId="e6224d7d-89ce-454f-81e7-6451a9d7a2b6" providerId="ADAL" clId="{C48C14BC-0586-45B4-A4DF-DA01EFE0A04D}" dt="2020-01-07T17:12:08.518" v="9112" actId="1076"/>
          <ac:spMkLst>
            <pc:docMk/>
            <pc:sldMk cId="666661331" sldId="288"/>
            <ac:spMk id="7" creationId="{93D47AF2-0B03-451C-877D-8BA106B08925}"/>
          </ac:spMkLst>
        </pc:spChg>
        <pc:spChg chg="add mod">
          <ac:chgData name="Brianne Brodeur" userId="e6224d7d-89ce-454f-81e7-6451a9d7a2b6" providerId="ADAL" clId="{C48C14BC-0586-45B4-A4DF-DA01EFE0A04D}" dt="2020-01-07T17:11:38.998" v="9104" actId="1076"/>
          <ac:spMkLst>
            <pc:docMk/>
            <pc:sldMk cId="666661331" sldId="288"/>
            <ac:spMk id="8" creationId="{E353DFAD-C4AD-4022-AD64-FE643B70025A}"/>
          </ac:spMkLst>
        </pc:spChg>
        <pc:spChg chg="add mod">
          <ac:chgData name="Brianne Brodeur" userId="e6224d7d-89ce-454f-81e7-6451a9d7a2b6" providerId="ADAL" clId="{C48C14BC-0586-45B4-A4DF-DA01EFE0A04D}" dt="2020-01-07T18:58:57.871" v="9808" actId="20577"/>
          <ac:spMkLst>
            <pc:docMk/>
            <pc:sldMk cId="666661331" sldId="288"/>
            <ac:spMk id="9" creationId="{61DC4012-620E-41D6-AD12-123A72C982A2}"/>
          </ac:spMkLst>
        </pc:spChg>
        <pc:spChg chg="add mod">
          <ac:chgData name="Brianne Brodeur" userId="e6224d7d-89ce-454f-81e7-6451a9d7a2b6" providerId="ADAL" clId="{C48C14BC-0586-45B4-A4DF-DA01EFE0A04D}" dt="2020-01-07T17:11:38.998" v="9104" actId="1076"/>
          <ac:spMkLst>
            <pc:docMk/>
            <pc:sldMk cId="666661331" sldId="288"/>
            <ac:spMk id="10" creationId="{85A57600-92C1-4CF4-B2BE-ABCA76149000}"/>
          </ac:spMkLst>
        </pc:spChg>
        <pc:spChg chg="add mod">
          <ac:chgData name="Brianne Brodeur" userId="e6224d7d-89ce-454f-81e7-6451a9d7a2b6" providerId="ADAL" clId="{C48C14BC-0586-45B4-A4DF-DA01EFE0A04D}" dt="2020-01-07T19:11:58.524" v="9853" actId="1076"/>
          <ac:spMkLst>
            <pc:docMk/>
            <pc:sldMk cId="666661331" sldId="288"/>
            <ac:spMk id="11" creationId="{CDE97E51-D3F4-44AB-B0DD-E8284AD9682F}"/>
          </ac:spMkLst>
        </pc:spChg>
        <pc:spChg chg="add mod">
          <ac:chgData name="Brianne Brodeur" userId="e6224d7d-89ce-454f-81e7-6451a9d7a2b6" providerId="ADAL" clId="{C48C14BC-0586-45B4-A4DF-DA01EFE0A04D}" dt="2020-01-07T19:11:58.524" v="9853" actId="1076"/>
          <ac:spMkLst>
            <pc:docMk/>
            <pc:sldMk cId="666661331" sldId="288"/>
            <ac:spMk id="12" creationId="{6872739E-1879-42EF-8FC8-34207DDC2C90}"/>
          </ac:spMkLst>
        </pc:spChg>
        <pc:spChg chg="add mod">
          <ac:chgData name="Brianne Brodeur" userId="e6224d7d-89ce-454f-81e7-6451a9d7a2b6" providerId="ADAL" clId="{C48C14BC-0586-45B4-A4DF-DA01EFE0A04D}" dt="2020-01-07T17:11:58.527" v="9109" actId="1076"/>
          <ac:spMkLst>
            <pc:docMk/>
            <pc:sldMk cId="666661331" sldId="288"/>
            <ac:spMk id="13" creationId="{3AD68D32-2184-4681-9101-7E218BC7E194}"/>
          </ac:spMkLst>
        </pc:spChg>
        <pc:spChg chg="add del mod">
          <ac:chgData name="Brianne Brodeur" userId="e6224d7d-89ce-454f-81e7-6451a9d7a2b6" providerId="ADAL" clId="{C48C14BC-0586-45B4-A4DF-DA01EFE0A04D}" dt="2020-01-07T17:06:24.863" v="8905" actId="478"/>
          <ac:spMkLst>
            <pc:docMk/>
            <pc:sldMk cId="666661331" sldId="288"/>
            <ac:spMk id="14" creationId="{B97AD8F8-9DFA-4F87-AC3A-017AC4C16B71}"/>
          </ac:spMkLst>
        </pc:spChg>
        <pc:spChg chg="add del mod ord">
          <ac:chgData name="Brianne Brodeur" userId="e6224d7d-89ce-454f-81e7-6451a9d7a2b6" providerId="ADAL" clId="{C48C14BC-0586-45B4-A4DF-DA01EFE0A04D}" dt="2020-01-07T18:21:09.978" v="9602" actId="478"/>
          <ac:spMkLst>
            <pc:docMk/>
            <pc:sldMk cId="666661331" sldId="288"/>
            <ac:spMk id="15" creationId="{38E63337-6167-46F1-9806-5ABB8AC1E5AB}"/>
          </ac:spMkLst>
        </pc:spChg>
        <pc:spChg chg="add mod">
          <ac:chgData name="Brianne Brodeur" userId="e6224d7d-89ce-454f-81e7-6451a9d7a2b6" providerId="ADAL" clId="{C48C14BC-0586-45B4-A4DF-DA01EFE0A04D}" dt="2020-01-07T18:26:06.812" v="9682" actId="1582"/>
          <ac:spMkLst>
            <pc:docMk/>
            <pc:sldMk cId="666661331" sldId="288"/>
            <ac:spMk id="17" creationId="{56A30744-4D66-4AD9-A21B-96BE4B6BC173}"/>
          </ac:spMkLst>
        </pc:spChg>
        <pc:spChg chg="add mod ord">
          <ac:chgData name="Brianne Brodeur" userId="e6224d7d-89ce-454f-81e7-6451a9d7a2b6" providerId="ADAL" clId="{C48C14BC-0586-45B4-A4DF-DA01EFE0A04D}" dt="2020-01-07T18:21:28.087" v="9605" actId="167"/>
          <ac:spMkLst>
            <pc:docMk/>
            <pc:sldMk cId="666661331" sldId="288"/>
            <ac:spMk id="18" creationId="{87A85197-F66C-428D-A1B7-6F08252C39CE}"/>
          </ac:spMkLst>
        </pc:spChg>
        <pc:spChg chg="add del mod">
          <ac:chgData name="Brianne Brodeur" userId="e6224d7d-89ce-454f-81e7-6451a9d7a2b6" providerId="ADAL" clId="{C48C14BC-0586-45B4-A4DF-DA01EFE0A04D}" dt="2020-01-07T17:11:34.022" v="9103" actId="478"/>
          <ac:spMkLst>
            <pc:docMk/>
            <pc:sldMk cId="666661331" sldId="288"/>
            <ac:spMk id="19" creationId="{4DD279F5-0E01-441A-AE75-2998CEED8DD4}"/>
          </ac:spMkLst>
        </pc:spChg>
        <pc:graphicFrameChg chg="add mod modGraphic">
          <ac:chgData name="Brianne Brodeur" userId="e6224d7d-89ce-454f-81e7-6451a9d7a2b6" providerId="ADAL" clId="{C48C14BC-0586-45B4-A4DF-DA01EFE0A04D}" dt="2020-01-07T17:52:18.745" v="9450" actId="404"/>
          <ac:graphicFrameMkLst>
            <pc:docMk/>
            <pc:sldMk cId="666661331" sldId="288"/>
            <ac:graphicFrameMk id="16" creationId="{D8404950-98C2-4760-B51C-BF304F2B66DF}"/>
          </ac:graphicFrameMkLst>
        </pc:graphicFrameChg>
        <pc:picChg chg="del mod">
          <ac:chgData name="Brianne Brodeur" userId="e6224d7d-89ce-454f-81e7-6451a9d7a2b6" providerId="ADAL" clId="{C48C14BC-0586-45B4-A4DF-DA01EFE0A04D}" dt="2020-01-07T17:03:24.393" v="8880" actId="478"/>
          <ac:picMkLst>
            <pc:docMk/>
            <pc:sldMk cId="666661331" sldId="288"/>
            <ac:picMk id="5" creationId="{EF8B4CD4-BA9D-4C3E-8475-3D9A49921237}"/>
          </ac:picMkLst>
        </pc:picChg>
        <pc:picChg chg="mod">
          <ac:chgData name="Brianne Brodeur" userId="e6224d7d-89ce-454f-81e7-6451a9d7a2b6" providerId="ADAL" clId="{C48C14BC-0586-45B4-A4DF-DA01EFE0A04D}" dt="2020-01-07T17:11:58.527" v="9109" actId="1076"/>
          <ac:picMkLst>
            <pc:docMk/>
            <pc:sldMk cId="666661331" sldId="288"/>
            <ac:picMk id="6" creationId="{E3AB0603-A0CC-4D47-88FF-3DF18F688FFD}"/>
          </ac:picMkLst>
        </pc:picChg>
      </pc:sldChg>
      <pc:sldChg chg="addSp delSp modSp add">
        <pc:chgData name="Brianne Brodeur" userId="e6224d7d-89ce-454f-81e7-6451a9d7a2b6" providerId="ADAL" clId="{C48C14BC-0586-45B4-A4DF-DA01EFE0A04D}" dt="2020-01-07T18:59:07.807" v="9811" actId="20577"/>
        <pc:sldMkLst>
          <pc:docMk/>
          <pc:sldMk cId="670153004" sldId="289"/>
        </pc:sldMkLst>
        <pc:spChg chg="del mod">
          <ac:chgData name="Brianne Brodeur" userId="e6224d7d-89ce-454f-81e7-6451a9d7a2b6" providerId="ADAL" clId="{C48C14BC-0586-45B4-A4DF-DA01EFE0A04D}" dt="2020-01-07T14:08:18.321" v="4896" actId="478"/>
          <ac:spMkLst>
            <pc:docMk/>
            <pc:sldMk cId="670153004" sldId="289"/>
            <ac:spMk id="4" creationId="{8CAA20EB-438B-4FFE-8128-B7881F1A57D2}"/>
          </ac:spMkLst>
        </pc:spChg>
        <pc:spChg chg="add mod">
          <ac:chgData name="Brianne Brodeur" userId="e6224d7d-89ce-454f-81e7-6451a9d7a2b6" providerId="ADAL" clId="{C48C14BC-0586-45B4-A4DF-DA01EFE0A04D}" dt="2020-01-07T14:10:31.391" v="4940" actId="14100"/>
          <ac:spMkLst>
            <pc:docMk/>
            <pc:sldMk cId="670153004" sldId="289"/>
            <ac:spMk id="9" creationId="{435BF154-6466-4E67-AB88-7FE132D3FAE3}"/>
          </ac:spMkLst>
        </pc:spChg>
        <pc:spChg chg="mod">
          <ac:chgData name="Brianne Brodeur" userId="e6224d7d-89ce-454f-81e7-6451a9d7a2b6" providerId="ADAL" clId="{C48C14BC-0586-45B4-A4DF-DA01EFE0A04D}" dt="2020-01-07T14:23:12.900" v="5360" actId="1076"/>
          <ac:spMkLst>
            <pc:docMk/>
            <pc:sldMk cId="670153004" sldId="289"/>
            <ac:spMk id="11" creationId="{0ECC76AE-9396-4825-92CC-2740076729E5}"/>
          </ac:spMkLst>
        </pc:spChg>
        <pc:spChg chg="add mod">
          <ac:chgData name="Brianne Brodeur" userId="e6224d7d-89ce-454f-81e7-6451a9d7a2b6" providerId="ADAL" clId="{C48C14BC-0586-45B4-A4DF-DA01EFE0A04D}" dt="2020-01-07T18:58:43.538" v="9807" actId="20577"/>
          <ac:spMkLst>
            <pc:docMk/>
            <pc:sldMk cId="670153004" sldId="289"/>
            <ac:spMk id="12" creationId="{E4B469F1-3C41-41D0-B02C-16AC0044F177}"/>
          </ac:spMkLst>
        </pc:spChg>
        <pc:spChg chg="add mod">
          <ac:chgData name="Brianne Brodeur" userId="e6224d7d-89ce-454f-81e7-6451a9d7a2b6" providerId="ADAL" clId="{C48C14BC-0586-45B4-A4DF-DA01EFE0A04D}" dt="2020-01-07T14:08:55.184" v="4908" actId="1076"/>
          <ac:spMkLst>
            <pc:docMk/>
            <pc:sldMk cId="670153004" sldId="289"/>
            <ac:spMk id="13" creationId="{EF8DC8EA-AECA-4C9C-BA21-130629596F16}"/>
          </ac:spMkLst>
        </pc:spChg>
        <pc:spChg chg="add mod ord">
          <ac:chgData name="Brianne Brodeur" userId="e6224d7d-89ce-454f-81e7-6451a9d7a2b6" providerId="ADAL" clId="{C48C14BC-0586-45B4-A4DF-DA01EFE0A04D}" dt="2020-01-07T14:10:13.568" v="4937" actId="14100"/>
          <ac:spMkLst>
            <pc:docMk/>
            <pc:sldMk cId="670153004" sldId="289"/>
            <ac:spMk id="14" creationId="{62393B2F-FB5D-4675-B119-93402B831A44}"/>
          </ac:spMkLst>
        </pc:spChg>
        <pc:spChg chg="add mod">
          <ac:chgData name="Brianne Brodeur" userId="e6224d7d-89ce-454f-81e7-6451a9d7a2b6" providerId="ADAL" clId="{C48C14BC-0586-45B4-A4DF-DA01EFE0A04D}" dt="2020-01-07T18:59:07.807" v="9811" actId="20577"/>
          <ac:spMkLst>
            <pc:docMk/>
            <pc:sldMk cId="670153004" sldId="289"/>
            <ac:spMk id="15" creationId="{7976F017-9CE9-42EF-8F05-DBF964046AD3}"/>
          </ac:spMkLst>
        </pc:spChg>
        <pc:spChg chg="add mod">
          <ac:chgData name="Brianne Brodeur" userId="e6224d7d-89ce-454f-81e7-6451a9d7a2b6" providerId="ADAL" clId="{C48C14BC-0586-45B4-A4DF-DA01EFE0A04D}" dt="2020-01-07T14:11:58.093" v="4945" actId="207"/>
          <ac:spMkLst>
            <pc:docMk/>
            <pc:sldMk cId="670153004" sldId="289"/>
            <ac:spMk id="16" creationId="{03A9AAB8-34FA-48A3-B954-9D4E9501E852}"/>
          </ac:spMkLst>
        </pc:spChg>
        <pc:spChg chg="add mod ord">
          <ac:chgData name="Brianne Brodeur" userId="e6224d7d-89ce-454f-81e7-6451a9d7a2b6" providerId="ADAL" clId="{C48C14BC-0586-45B4-A4DF-DA01EFE0A04D}" dt="2020-01-07T14:22:42.929" v="5359" actId="14100"/>
          <ac:spMkLst>
            <pc:docMk/>
            <pc:sldMk cId="670153004" sldId="289"/>
            <ac:spMk id="17" creationId="{E4A3D5D5-EA3F-4676-991A-03F3909056FC}"/>
          </ac:spMkLst>
        </pc:spChg>
        <pc:grpChg chg="mod">
          <ac:chgData name="Brianne Brodeur" userId="e6224d7d-89ce-454f-81e7-6451a9d7a2b6" providerId="ADAL" clId="{C48C14BC-0586-45B4-A4DF-DA01EFE0A04D}" dt="2020-01-07T14:08:25.960" v="4898" actId="1076"/>
          <ac:grpSpMkLst>
            <pc:docMk/>
            <pc:sldMk cId="670153004" sldId="289"/>
            <ac:grpSpMk id="10" creationId="{DA92B293-1F9F-42FA-B79C-B625B06CB4E5}"/>
          </ac:grpSpMkLst>
        </pc:grpChg>
      </pc:sldChg>
      <pc:sldChg chg="add del">
        <pc:chgData name="Brianne Brodeur" userId="e6224d7d-89ce-454f-81e7-6451a9d7a2b6" providerId="ADAL" clId="{C48C14BC-0586-45B4-A4DF-DA01EFE0A04D}" dt="2020-01-07T16:06:21.643" v="6713" actId="47"/>
        <pc:sldMkLst>
          <pc:docMk/>
          <pc:sldMk cId="3074945377" sldId="290"/>
        </pc:sldMkLst>
      </pc:sldChg>
      <pc:sldChg chg="add del">
        <pc:chgData name="Brianne Brodeur" userId="e6224d7d-89ce-454f-81e7-6451a9d7a2b6" providerId="ADAL" clId="{C48C14BC-0586-45B4-A4DF-DA01EFE0A04D}" dt="2020-01-07T16:06:23.393" v="6714" actId="47"/>
        <pc:sldMkLst>
          <pc:docMk/>
          <pc:sldMk cId="2338312799" sldId="291"/>
        </pc:sldMkLst>
      </pc:sldChg>
      <pc:sldChg chg="add del">
        <pc:chgData name="Brianne Brodeur" userId="e6224d7d-89ce-454f-81e7-6451a9d7a2b6" providerId="ADAL" clId="{C48C14BC-0586-45B4-A4DF-DA01EFE0A04D}" dt="2020-01-07T13:13:40.227" v="3395" actId="47"/>
        <pc:sldMkLst>
          <pc:docMk/>
          <pc:sldMk cId="2239353209" sldId="292"/>
        </pc:sldMkLst>
      </pc:sldChg>
      <pc:sldChg chg="addSp delSp modSp add addCm modCm">
        <pc:chgData name="Brianne Brodeur" userId="e6224d7d-89ce-454f-81e7-6451a9d7a2b6" providerId="ADAL" clId="{C48C14BC-0586-45B4-A4DF-DA01EFE0A04D}" dt="2020-01-07T18:59:46.916" v="9823" actId="313"/>
        <pc:sldMkLst>
          <pc:docMk/>
          <pc:sldMk cId="2554612940" sldId="293"/>
        </pc:sldMkLst>
        <pc:spChg chg="del mod">
          <ac:chgData name="Brianne Brodeur" userId="e6224d7d-89ce-454f-81e7-6451a9d7a2b6" providerId="ADAL" clId="{C48C14BC-0586-45B4-A4DF-DA01EFE0A04D}" dt="2020-01-07T14:18:11.074" v="5266" actId="478"/>
          <ac:spMkLst>
            <pc:docMk/>
            <pc:sldMk cId="2554612940" sldId="293"/>
            <ac:spMk id="4" creationId="{8CAA20EB-438B-4FFE-8128-B7881F1A57D2}"/>
          </ac:spMkLst>
        </pc:spChg>
        <pc:spChg chg="del mod">
          <ac:chgData name="Brianne Brodeur" userId="e6224d7d-89ce-454f-81e7-6451a9d7a2b6" providerId="ADAL" clId="{C48C14BC-0586-45B4-A4DF-DA01EFE0A04D}" dt="2020-01-07T14:19:59.434" v="5332" actId="478"/>
          <ac:spMkLst>
            <pc:docMk/>
            <pc:sldMk cId="2554612940" sldId="293"/>
            <ac:spMk id="6" creationId="{EBF4FF4A-2A96-47A0-9805-12F64D4DB8D8}"/>
          </ac:spMkLst>
        </pc:spChg>
        <pc:spChg chg="add mod">
          <ac:chgData name="Brianne Brodeur" userId="e6224d7d-89ce-454f-81e7-6451a9d7a2b6" providerId="ADAL" clId="{C48C14BC-0586-45B4-A4DF-DA01EFE0A04D}" dt="2020-01-07T18:59:30.113" v="9819" actId="20577"/>
          <ac:spMkLst>
            <pc:docMk/>
            <pc:sldMk cId="2554612940" sldId="293"/>
            <ac:spMk id="7" creationId="{5A7C0A1A-4FFC-473B-9CBA-EB1A43F82708}"/>
          </ac:spMkLst>
        </pc:spChg>
        <pc:spChg chg="add mod">
          <ac:chgData name="Brianne Brodeur" userId="e6224d7d-89ce-454f-81e7-6451a9d7a2b6" providerId="ADAL" clId="{C48C14BC-0586-45B4-A4DF-DA01EFE0A04D}" dt="2020-01-07T14:21:39.480" v="5356" actId="14100"/>
          <ac:spMkLst>
            <pc:docMk/>
            <pc:sldMk cId="2554612940" sldId="293"/>
            <ac:spMk id="8" creationId="{205EA3F9-4775-459C-8410-3B8A8D990FBD}"/>
          </ac:spMkLst>
        </pc:spChg>
        <pc:spChg chg="add mod">
          <ac:chgData name="Brianne Brodeur" userId="e6224d7d-89ce-454f-81e7-6451a9d7a2b6" providerId="ADAL" clId="{C48C14BC-0586-45B4-A4DF-DA01EFE0A04D}" dt="2020-01-07T14:19:01.465" v="5279" actId="1076"/>
          <ac:spMkLst>
            <pc:docMk/>
            <pc:sldMk cId="2554612940" sldId="293"/>
            <ac:spMk id="9" creationId="{79F5F86E-44B5-4708-A032-6D001C4EA4C3}"/>
          </ac:spMkLst>
        </pc:spChg>
        <pc:spChg chg="add mod">
          <ac:chgData name="Brianne Brodeur" userId="e6224d7d-89ce-454f-81e7-6451a9d7a2b6" providerId="ADAL" clId="{C48C14BC-0586-45B4-A4DF-DA01EFE0A04D}" dt="2020-01-07T18:59:16.119" v="9814" actId="20577"/>
          <ac:spMkLst>
            <pc:docMk/>
            <pc:sldMk cId="2554612940" sldId="293"/>
            <ac:spMk id="10" creationId="{66C836A8-282A-48E1-9604-512B576FFC96}"/>
          </ac:spMkLst>
        </pc:spChg>
        <pc:spChg chg="add mod">
          <ac:chgData name="Brianne Brodeur" userId="e6224d7d-89ce-454f-81e7-6451a9d7a2b6" providerId="ADAL" clId="{C48C14BC-0586-45B4-A4DF-DA01EFE0A04D}" dt="2020-01-07T14:19:01.465" v="5279" actId="1076"/>
          <ac:spMkLst>
            <pc:docMk/>
            <pc:sldMk cId="2554612940" sldId="293"/>
            <ac:spMk id="11" creationId="{5A12A60D-3E8D-4842-9412-D9740AD6980D}"/>
          </ac:spMkLst>
        </pc:spChg>
        <pc:spChg chg="add mod ord">
          <ac:chgData name="Brianne Brodeur" userId="e6224d7d-89ce-454f-81e7-6451a9d7a2b6" providerId="ADAL" clId="{C48C14BC-0586-45B4-A4DF-DA01EFE0A04D}" dt="2020-01-07T14:19:01.465" v="5279" actId="1076"/>
          <ac:spMkLst>
            <pc:docMk/>
            <pc:sldMk cId="2554612940" sldId="293"/>
            <ac:spMk id="12" creationId="{7720F3C6-D7DC-456D-9BA4-86A98487F19D}"/>
          </ac:spMkLst>
        </pc:spChg>
        <pc:spChg chg="add mod">
          <ac:chgData name="Brianne Brodeur" userId="e6224d7d-89ce-454f-81e7-6451a9d7a2b6" providerId="ADAL" clId="{C48C14BC-0586-45B4-A4DF-DA01EFE0A04D}" dt="2020-01-07T18:59:38.654" v="9822" actId="313"/>
          <ac:spMkLst>
            <pc:docMk/>
            <pc:sldMk cId="2554612940" sldId="293"/>
            <ac:spMk id="13" creationId="{AE3CE0C6-8551-476A-BA6D-051B7A6CDD09}"/>
          </ac:spMkLst>
        </pc:spChg>
        <pc:spChg chg="add mod">
          <ac:chgData name="Brianne Brodeur" userId="e6224d7d-89ce-454f-81e7-6451a9d7a2b6" providerId="ADAL" clId="{C48C14BC-0586-45B4-A4DF-DA01EFE0A04D}" dt="2020-01-07T18:59:46.916" v="9823" actId="313"/>
          <ac:spMkLst>
            <pc:docMk/>
            <pc:sldMk cId="2554612940" sldId="293"/>
            <ac:spMk id="14" creationId="{99C64C24-A4F2-4226-A0BB-E713329C83D7}"/>
          </ac:spMkLst>
        </pc:spChg>
        <pc:spChg chg="add del mod">
          <ac:chgData name="Brianne Brodeur" userId="e6224d7d-89ce-454f-81e7-6451a9d7a2b6" providerId="ADAL" clId="{C48C14BC-0586-45B4-A4DF-DA01EFE0A04D}" dt="2020-01-07T14:20:27.161" v="5337" actId="478"/>
          <ac:spMkLst>
            <pc:docMk/>
            <pc:sldMk cId="2554612940" sldId="293"/>
            <ac:spMk id="15" creationId="{13C61EB4-EBAA-4FDE-BD59-C35D7091F9CE}"/>
          </ac:spMkLst>
        </pc:spChg>
        <pc:spChg chg="add mod ord">
          <ac:chgData name="Brianne Brodeur" userId="e6224d7d-89ce-454f-81e7-6451a9d7a2b6" providerId="ADAL" clId="{C48C14BC-0586-45B4-A4DF-DA01EFE0A04D}" dt="2020-01-07T14:21:17.730" v="5354" actId="167"/>
          <ac:spMkLst>
            <pc:docMk/>
            <pc:sldMk cId="2554612940" sldId="293"/>
            <ac:spMk id="16" creationId="{684E3FB2-05E9-4360-B358-280572826731}"/>
          </ac:spMkLst>
        </pc:spChg>
        <pc:picChg chg="mod ord">
          <ac:chgData name="Brianne Brodeur" userId="e6224d7d-89ce-454f-81e7-6451a9d7a2b6" providerId="ADAL" clId="{C48C14BC-0586-45B4-A4DF-DA01EFE0A04D}" dt="2020-01-07T14:21:10.536" v="5352" actId="688"/>
          <ac:picMkLst>
            <pc:docMk/>
            <pc:sldMk cId="2554612940" sldId="293"/>
            <ac:picMk id="5" creationId="{F0CFC470-EF8D-4085-93A1-D4C188F90E0A}"/>
          </ac:picMkLst>
        </pc:picChg>
      </pc:sldChg>
      <pc:sldChg chg="add del">
        <pc:chgData name="Brianne Brodeur" userId="e6224d7d-89ce-454f-81e7-6451a9d7a2b6" providerId="ADAL" clId="{C48C14BC-0586-45B4-A4DF-DA01EFE0A04D}" dt="2020-01-07T14:24:07.516" v="5371" actId="47"/>
        <pc:sldMkLst>
          <pc:docMk/>
          <pc:sldMk cId="3615913599" sldId="294"/>
        </pc:sldMkLst>
      </pc:sldChg>
      <pc:sldChg chg="add del">
        <pc:chgData name="Brianne Brodeur" userId="e6224d7d-89ce-454f-81e7-6451a9d7a2b6" providerId="ADAL" clId="{C48C14BC-0586-45B4-A4DF-DA01EFE0A04D}" dt="2020-01-07T14:24:07.716" v="5372" actId="47"/>
        <pc:sldMkLst>
          <pc:docMk/>
          <pc:sldMk cId="4092203141" sldId="295"/>
        </pc:sldMkLst>
      </pc:sldChg>
      <pc:sldChg chg="add del">
        <pc:chgData name="Brianne Brodeur" userId="e6224d7d-89ce-454f-81e7-6451a9d7a2b6" providerId="ADAL" clId="{C48C14BC-0586-45B4-A4DF-DA01EFE0A04D}" dt="2020-01-07T14:24:08.655" v="5373" actId="47"/>
        <pc:sldMkLst>
          <pc:docMk/>
          <pc:sldMk cId="1230996930" sldId="296"/>
        </pc:sldMkLst>
      </pc:sldChg>
      <pc:sldChg chg="add del">
        <pc:chgData name="Brianne Brodeur" userId="e6224d7d-89ce-454f-81e7-6451a9d7a2b6" providerId="ADAL" clId="{C48C14BC-0586-45B4-A4DF-DA01EFE0A04D}" dt="2020-01-07T13:13:35.009" v="3384" actId="47"/>
        <pc:sldMkLst>
          <pc:docMk/>
          <pc:sldMk cId="2268716449" sldId="297"/>
        </pc:sldMkLst>
      </pc:sldChg>
      <pc:sldChg chg="add del">
        <pc:chgData name="Brianne Brodeur" userId="e6224d7d-89ce-454f-81e7-6451a9d7a2b6" providerId="ADAL" clId="{C48C14BC-0586-45B4-A4DF-DA01EFE0A04D}" dt="2020-01-07T13:13:35.199" v="3385" actId="47"/>
        <pc:sldMkLst>
          <pc:docMk/>
          <pc:sldMk cId="129763242" sldId="298"/>
        </pc:sldMkLst>
      </pc:sldChg>
      <pc:sldChg chg="add del">
        <pc:chgData name="Brianne Brodeur" userId="e6224d7d-89ce-454f-81e7-6451a9d7a2b6" providerId="ADAL" clId="{C48C14BC-0586-45B4-A4DF-DA01EFE0A04D}" dt="2020-01-07T13:13:35.767" v="3386" actId="47"/>
        <pc:sldMkLst>
          <pc:docMk/>
          <pc:sldMk cId="557192283" sldId="299"/>
        </pc:sldMkLst>
      </pc:sldChg>
      <pc:sldChg chg="add del">
        <pc:chgData name="Brianne Brodeur" userId="e6224d7d-89ce-454f-81e7-6451a9d7a2b6" providerId="ADAL" clId="{C48C14BC-0586-45B4-A4DF-DA01EFE0A04D}" dt="2020-01-07T13:13:36.123" v="3387" actId="47"/>
        <pc:sldMkLst>
          <pc:docMk/>
          <pc:sldMk cId="2170812435" sldId="300"/>
        </pc:sldMkLst>
      </pc:sldChg>
      <pc:sldChg chg="add del">
        <pc:chgData name="Brianne Brodeur" userId="e6224d7d-89ce-454f-81e7-6451a9d7a2b6" providerId="ADAL" clId="{C48C14BC-0586-45B4-A4DF-DA01EFE0A04D}" dt="2020-01-07T13:13:36.524" v="3388" actId="47"/>
        <pc:sldMkLst>
          <pc:docMk/>
          <pc:sldMk cId="4260062769" sldId="301"/>
        </pc:sldMkLst>
      </pc:sldChg>
      <pc:sldChg chg="add del">
        <pc:chgData name="Brianne Brodeur" userId="e6224d7d-89ce-454f-81e7-6451a9d7a2b6" providerId="ADAL" clId="{C48C14BC-0586-45B4-A4DF-DA01EFE0A04D}" dt="2020-01-07T13:13:36.953" v="3389" actId="47"/>
        <pc:sldMkLst>
          <pc:docMk/>
          <pc:sldMk cId="3620803744" sldId="302"/>
        </pc:sldMkLst>
      </pc:sldChg>
      <pc:sldChg chg="add del">
        <pc:chgData name="Brianne Brodeur" userId="e6224d7d-89ce-454f-81e7-6451a9d7a2b6" providerId="ADAL" clId="{C48C14BC-0586-45B4-A4DF-DA01EFE0A04D}" dt="2020-01-07T13:13:37.460" v="3390" actId="47"/>
        <pc:sldMkLst>
          <pc:docMk/>
          <pc:sldMk cId="662782913" sldId="303"/>
        </pc:sldMkLst>
      </pc:sldChg>
      <pc:sldChg chg="add del">
        <pc:chgData name="Brianne Brodeur" userId="e6224d7d-89ce-454f-81e7-6451a9d7a2b6" providerId="ADAL" clId="{C48C14BC-0586-45B4-A4DF-DA01EFE0A04D}" dt="2020-01-07T13:13:37.908" v="3391" actId="47"/>
        <pc:sldMkLst>
          <pc:docMk/>
          <pc:sldMk cId="2246741903" sldId="304"/>
        </pc:sldMkLst>
      </pc:sldChg>
      <pc:sldChg chg="add del">
        <pc:chgData name="Brianne Brodeur" userId="e6224d7d-89ce-454f-81e7-6451a9d7a2b6" providerId="ADAL" clId="{C48C14BC-0586-45B4-A4DF-DA01EFE0A04D}" dt="2020-01-07T13:13:38.283" v="3392" actId="47"/>
        <pc:sldMkLst>
          <pc:docMk/>
          <pc:sldMk cId="1207483742" sldId="305"/>
        </pc:sldMkLst>
      </pc:sldChg>
      <pc:sldChg chg="add del">
        <pc:chgData name="Brianne Brodeur" userId="e6224d7d-89ce-454f-81e7-6451a9d7a2b6" providerId="ADAL" clId="{C48C14BC-0586-45B4-A4DF-DA01EFE0A04D}" dt="2020-01-07T13:13:38.636" v="3393" actId="47"/>
        <pc:sldMkLst>
          <pc:docMk/>
          <pc:sldMk cId="4015681617" sldId="306"/>
        </pc:sldMkLst>
      </pc:sldChg>
      <pc:sldChg chg="add del">
        <pc:chgData name="Brianne Brodeur" userId="e6224d7d-89ce-454f-81e7-6451a9d7a2b6" providerId="ADAL" clId="{C48C14BC-0586-45B4-A4DF-DA01EFE0A04D}" dt="2020-01-07T13:13:39.326" v="3394" actId="47"/>
        <pc:sldMkLst>
          <pc:docMk/>
          <pc:sldMk cId="2857582111" sldId="307"/>
        </pc:sldMkLst>
      </pc:sldChg>
      <pc:sldChg chg="addSp modSp ord addCm delCm">
        <pc:chgData name="Brianne Brodeur" userId="e6224d7d-89ce-454f-81e7-6451a9d7a2b6" providerId="ADAL" clId="{C48C14BC-0586-45B4-A4DF-DA01EFE0A04D}" dt="2020-01-07T14:35:40.545" v="5453" actId="1076"/>
        <pc:sldMkLst>
          <pc:docMk/>
          <pc:sldMk cId="2891161495" sldId="308"/>
        </pc:sldMkLst>
        <pc:picChg chg="add mod">
          <ac:chgData name="Brianne Brodeur" userId="e6224d7d-89ce-454f-81e7-6451a9d7a2b6" providerId="ADAL" clId="{C48C14BC-0586-45B4-A4DF-DA01EFE0A04D}" dt="2020-01-07T14:35:40.545" v="5453" actId="1076"/>
          <ac:picMkLst>
            <pc:docMk/>
            <pc:sldMk cId="2891161495" sldId="308"/>
            <ac:picMk id="4" creationId="{BA3DFAE7-C39C-49DF-B92C-A081D0A6B6E0}"/>
          </ac:picMkLst>
        </pc:picChg>
      </pc:sldChg>
      <pc:sldChg chg="addSp modSp add del ord addCm delCm modCm">
        <pc:chgData name="Brianne Brodeur" userId="e6224d7d-89ce-454f-81e7-6451a9d7a2b6" providerId="ADAL" clId="{C48C14BC-0586-45B4-A4DF-DA01EFE0A04D}" dt="2020-01-07T18:16:33.236" v="9555"/>
        <pc:sldMkLst>
          <pc:docMk/>
          <pc:sldMk cId="1333696655" sldId="309"/>
        </pc:sldMkLst>
        <pc:graphicFrameChg chg="add mod modGraphic">
          <ac:chgData name="Brianne Brodeur" userId="e6224d7d-89ce-454f-81e7-6451a9d7a2b6" providerId="ADAL" clId="{C48C14BC-0586-45B4-A4DF-DA01EFE0A04D}" dt="2020-01-07T18:16:33.236" v="9555"/>
          <ac:graphicFrameMkLst>
            <pc:docMk/>
            <pc:sldMk cId="1333696655" sldId="309"/>
            <ac:graphicFrameMk id="5" creationId="{B57B4F0B-754D-443A-B7CD-044C381C4E64}"/>
          </ac:graphicFrameMkLst>
        </pc:graphicFrameChg>
        <pc:picChg chg="mod">
          <ac:chgData name="Brianne Brodeur" userId="e6224d7d-89ce-454f-81e7-6451a9d7a2b6" providerId="ADAL" clId="{C48C14BC-0586-45B4-A4DF-DA01EFE0A04D}" dt="2020-01-07T18:14:36.409" v="9484" actId="1076"/>
          <ac:picMkLst>
            <pc:docMk/>
            <pc:sldMk cId="1333696655" sldId="309"/>
            <ac:picMk id="6" creationId="{041A9124-1B87-47B2-9865-32AA360A5376}"/>
          </ac:picMkLst>
        </pc:picChg>
      </pc:sldChg>
      <pc:sldChg chg="addSp delSp modSp ord addCm delCm modCm">
        <pc:chgData name="Brianne Brodeur" userId="e6224d7d-89ce-454f-81e7-6451a9d7a2b6" providerId="ADAL" clId="{C48C14BC-0586-45B4-A4DF-DA01EFE0A04D}" dt="2020-01-07T18:24:02.687" v="9625" actId="478"/>
        <pc:sldMkLst>
          <pc:docMk/>
          <pc:sldMk cId="945208665" sldId="310"/>
        </pc:sldMkLst>
        <pc:graphicFrameChg chg="add del mod">
          <ac:chgData name="Brianne Brodeur" userId="e6224d7d-89ce-454f-81e7-6451a9d7a2b6" providerId="ADAL" clId="{C48C14BC-0586-45B4-A4DF-DA01EFE0A04D}" dt="2020-01-07T18:24:02.687" v="9625" actId="478"/>
          <ac:graphicFrameMkLst>
            <pc:docMk/>
            <pc:sldMk cId="945208665" sldId="310"/>
            <ac:graphicFrameMk id="5" creationId="{B78C2AD4-8282-462A-B338-D46974A70011}"/>
          </ac:graphicFrameMkLst>
        </pc:graphicFrameChg>
        <pc:graphicFrameChg chg="add mod modGraphic">
          <ac:chgData name="Brianne Brodeur" userId="e6224d7d-89ce-454f-81e7-6451a9d7a2b6" providerId="ADAL" clId="{C48C14BC-0586-45B4-A4DF-DA01EFE0A04D}" dt="2020-01-07T18:24:00.968" v="9624" actId="20577"/>
          <ac:graphicFrameMkLst>
            <pc:docMk/>
            <pc:sldMk cId="945208665" sldId="310"/>
            <ac:graphicFrameMk id="7" creationId="{AFD0584F-0C13-488D-BFC9-6D13DE6BBEE4}"/>
          </ac:graphicFrameMkLst>
        </pc:graphicFrameChg>
        <pc:picChg chg="mod">
          <ac:chgData name="Brianne Brodeur" userId="e6224d7d-89ce-454f-81e7-6451a9d7a2b6" providerId="ADAL" clId="{C48C14BC-0586-45B4-A4DF-DA01EFE0A04D}" dt="2020-01-07T18:19:25.442" v="9599" actId="1076"/>
          <ac:picMkLst>
            <pc:docMk/>
            <pc:sldMk cId="945208665" sldId="310"/>
            <ac:picMk id="6" creationId="{58DFA928-1C5E-4F75-8632-95BEDBC354C5}"/>
          </ac:picMkLst>
        </pc:picChg>
      </pc:sldChg>
      <pc:sldChg chg="addSp delSp modSp ord addCm delCm modCm">
        <pc:chgData name="Brianne Brodeur" userId="e6224d7d-89ce-454f-81e7-6451a9d7a2b6" providerId="ADAL" clId="{C48C14BC-0586-45B4-A4DF-DA01EFE0A04D}" dt="2020-01-07T18:18:40.904" v="9590" actId="20577"/>
        <pc:sldMkLst>
          <pc:docMk/>
          <pc:sldMk cId="3901349222" sldId="311"/>
        </pc:sldMkLst>
        <pc:graphicFrameChg chg="add del mod modGraphic">
          <ac:chgData name="Brianne Brodeur" userId="e6224d7d-89ce-454f-81e7-6451a9d7a2b6" providerId="ADAL" clId="{C48C14BC-0586-45B4-A4DF-DA01EFE0A04D}" dt="2020-01-07T18:17:51.997" v="9581" actId="478"/>
          <ac:graphicFrameMkLst>
            <pc:docMk/>
            <pc:sldMk cId="3901349222" sldId="311"/>
            <ac:graphicFrameMk id="5" creationId="{6DFAF613-DAC5-465D-B7E1-393145937431}"/>
          </ac:graphicFrameMkLst>
        </pc:graphicFrameChg>
        <pc:graphicFrameChg chg="add mod modGraphic">
          <ac:chgData name="Brianne Brodeur" userId="e6224d7d-89ce-454f-81e7-6451a9d7a2b6" providerId="ADAL" clId="{C48C14BC-0586-45B4-A4DF-DA01EFE0A04D}" dt="2020-01-07T18:18:40.904" v="9590" actId="20577"/>
          <ac:graphicFrameMkLst>
            <pc:docMk/>
            <pc:sldMk cId="3901349222" sldId="311"/>
            <ac:graphicFrameMk id="7" creationId="{CB693F40-5D39-4DF2-B88D-F4B217E79735}"/>
          </ac:graphicFrameMkLst>
        </pc:graphicFrameChg>
        <pc:picChg chg="mod">
          <ac:chgData name="Brianne Brodeur" userId="e6224d7d-89ce-454f-81e7-6451a9d7a2b6" providerId="ADAL" clId="{C48C14BC-0586-45B4-A4DF-DA01EFE0A04D}" dt="2020-01-07T18:18:11.642" v="9585" actId="1076"/>
          <ac:picMkLst>
            <pc:docMk/>
            <pc:sldMk cId="3901349222" sldId="311"/>
            <ac:picMk id="6" creationId="{192C355E-D7B6-4FC6-9D58-D05EC8C0AA1F}"/>
          </ac:picMkLst>
        </pc:picChg>
      </pc:sldChg>
      <pc:sldChg chg="delCm">
        <pc:chgData name="Brianne Brodeur" userId="e6224d7d-89ce-454f-81e7-6451a9d7a2b6" providerId="ADAL" clId="{C48C14BC-0586-45B4-A4DF-DA01EFE0A04D}" dt="2020-01-07T13:13:50.287" v="3396" actId="1592"/>
        <pc:sldMkLst>
          <pc:docMk/>
          <pc:sldMk cId="856963445" sldId="312"/>
        </pc:sldMkLst>
      </pc:sldChg>
      <pc:sldChg chg="addSp delSp modSp">
        <pc:chgData name="Brianne Brodeur" userId="e6224d7d-89ce-454f-81e7-6451a9d7a2b6" providerId="ADAL" clId="{C48C14BC-0586-45B4-A4DF-DA01EFE0A04D}" dt="2020-01-07T15:29:06.102" v="6702" actId="478"/>
        <pc:sldMkLst>
          <pc:docMk/>
          <pc:sldMk cId="3060033803" sldId="313"/>
        </pc:sldMkLst>
        <pc:spChg chg="add del mod">
          <ac:chgData name="Brianne Brodeur" userId="e6224d7d-89ce-454f-81e7-6451a9d7a2b6" providerId="ADAL" clId="{C48C14BC-0586-45B4-A4DF-DA01EFE0A04D}" dt="2020-01-07T15:29:06.102" v="6702" actId="478"/>
          <ac:spMkLst>
            <pc:docMk/>
            <pc:sldMk cId="3060033803" sldId="313"/>
            <ac:spMk id="5" creationId="{011F9594-E1E2-4B0A-87D3-52ED8CEFBEF9}"/>
          </ac:spMkLst>
        </pc:spChg>
        <pc:spChg chg="add mod">
          <ac:chgData name="Brianne Brodeur" userId="e6224d7d-89ce-454f-81e7-6451a9d7a2b6" providerId="ADAL" clId="{C48C14BC-0586-45B4-A4DF-DA01EFE0A04D}" dt="2020-01-07T15:29:02.364" v="6701" actId="14100"/>
          <ac:spMkLst>
            <pc:docMk/>
            <pc:sldMk cId="3060033803" sldId="313"/>
            <ac:spMk id="7" creationId="{494A647F-89B6-4F43-B930-F4F23CE82711}"/>
          </ac:spMkLst>
        </pc:spChg>
        <pc:spChg chg="add mod">
          <ac:chgData name="Brianne Brodeur" userId="e6224d7d-89ce-454f-81e7-6451a9d7a2b6" providerId="ADAL" clId="{C48C14BC-0586-45B4-A4DF-DA01EFE0A04D}" dt="2020-01-07T15:28:47.873" v="6698" actId="6549"/>
          <ac:spMkLst>
            <pc:docMk/>
            <pc:sldMk cId="3060033803" sldId="313"/>
            <ac:spMk id="8" creationId="{44B68D54-3589-4F3F-ADFB-90A1C6C31922}"/>
          </ac:spMkLst>
        </pc:spChg>
        <pc:picChg chg="mod modCrop">
          <ac:chgData name="Brianne Brodeur" userId="e6224d7d-89ce-454f-81e7-6451a9d7a2b6" providerId="ADAL" clId="{C48C14BC-0586-45B4-A4DF-DA01EFE0A04D}" dt="2020-01-07T15:18:32.558" v="6497" actId="208"/>
          <ac:picMkLst>
            <pc:docMk/>
            <pc:sldMk cId="3060033803" sldId="313"/>
            <ac:picMk id="6" creationId="{A2021825-5C2B-4CA4-A405-CC6FD9F1B535}"/>
          </ac:picMkLst>
        </pc:picChg>
        <pc:picChg chg="add mod">
          <ac:chgData name="Brianne Brodeur" userId="e6224d7d-89ce-454f-81e7-6451a9d7a2b6" providerId="ADAL" clId="{C48C14BC-0586-45B4-A4DF-DA01EFE0A04D}" dt="2020-01-07T15:28:57.916" v="6700" actId="1076"/>
          <ac:picMkLst>
            <pc:docMk/>
            <pc:sldMk cId="3060033803" sldId="313"/>
            <ac:picMk id="9" creationId="{7D479150-22D1-4E45-BB91-B7BEAE2E7730}"/>
          </ac:picMkLst>
        </pc:picChg>
        <pc:picChg chg="add mod">
          <ac:chgData name="Brianne Brodeur" userId="e6224d7d-89ce-454f-81e7-6451a9d7a2b6" providerId="ADAL" clId="{C48C14BC-0586-45B4-A4DF-DA01EFE0A04D}" dt="2020-01-07T15:28:57.916" v="6700" actId="1076"/>
          <ac:picMkLst>
            <pc:docMk/>
            <pc:sldMk cId="3060033803" sldId="313"/>
            <ac:picMk id="10" creationId="{3B1D3408-2EF5-4945-88EB-8DB0D7081B0B}"/>
          </ac:picMkLst>
        </pc:picChg>
        <pc:picChg chg="add mod">
          <ac:chgData name="Brianne Brodeur" userId="e6224d7d-89ce-454f-81e7-6451a9d7a2b6" providerId="ADAL" clId="{C48C14BC-0586-45B4-A4DF-DA01EFE0A04D}" dt="2020-01-07T15:28:57.916" v="6700" actId="1076"/>
          <ac:picMkLst>
            <pc:docMk/>
            <pc:sldMk cId="3060033803" sldId="313"/>
            <ac:picMk id="11" creationId="{7D1C6668-FB95-48DE-B3C5-0AE7A30F7B2B}"/>
          </ac:picMkLst>
        </pc:picChg>
        <pc:picChg chg="add mod">
          <ac:chgData name="Brianne Brodeur" userId="e6224d7d-89ce-454f-81e7-6451a9d7a2b6" providerId="ADAL" clId="{C48C14BC-0586-45B4-A4DF-DA01EFE0A04D}" dt="2020-01-07T15:28:57.916" v="6700" actId="1076"/>
          <ac:picMkLst>
            <pc:docMk/>
            <pc:sldMk cId="3060033803" sldId="313"/>
            <ac:picMk id="12" creationId="{4CFD208E-9DA7-4FFC-9511-A592B33742E2}"/>
          </ac:picMkLst>
        </pc:picChg>
        <pc:picChg chg="add mod">
          <ac:chgData name="Brianne Brodeur" userId="e6224d7d-89ce-454f-81e7-6451a9d7a2b6" providerId="ADAL" clId="{C48C14BC-0586-45B4-A4DF-DA01EFE0A04D}" dt="2020-01-07T15:28:51.468" v="6699" actId="1076"/>
          <ac:picMkLst>
            <pc:docMk/>
            <pc:sldMk cId="3060033803" sldId="313"/>
            <ac:picMk id="13" creationId="{52E75575-C2C2-4B46-BF47-23ECD4E02BB4}"/>
          </ac:picMkLst>
        </pc:picChg>
        <pc:picChg chg="add mod">
          <ac:chgData name="Brianne Brodeur" userId="e6224d7d-89ce-454f-81e7-6451a9d7a2b6" providerId="ADAL" clId="{C48C14BC-0586-45B4-A4DF-DA01EFE0A04D}" dt="2020-01-07T15:28:57.916" v="6700" actId="1076"/>
          <ac:picMkLst>
            <pc:docMk/>
            <pc:sldMk cId="3060033803" sldId="313"/>
            <ac:picMk id="14" creationId="{7668B12F-AA43-4E48-AF07-D9774227EE8F}"/>
          </ac:picMkLst>
        </pc:picChg>
      </pc:sldChg>
      <pc:sldChg chg="addSp delSp modSp addCm delCm modCm">
        <pc:chgData name="Brianne Brodeur" userId="e6224d7d-89ce-454f-81e7-6451a9d7a2b6" providerId="ADAL" clId="{C48C14BC-0586-45B4-A4DF-DA01EFE0A04D}" dt="2020-01-07T19:00:28.012" v="9827" actId="2"/>
        <pc:sldMkLst>
          <pc:docMk/>
          <pc:sldMk cId="2471839821" sldId="314"/>
        </pc:sldMkLst>
        <pc:spChg chg="mod">
          <ac:chgData name="Brianne Brodeur" userId="e6224d7d-89ce-454f-81e7-6451a9d7a2b6" providerId="ADAL" clId="{C48C14BC-0586-45B4-A4DF-DA01EFE0A04D}" dt="2020-01-07T16:49:25.687" v="7954" actId="1076"/>
          <ac:spMkLst>
            <pc:docMk/>
            <pc:sldMk cId="2471839821" sldId="314"/>
            <ac:spMk id="5" creationId="{0F72F7AB-EF25-4181-B3CC-ABDB26A7FF1E}"/>
          </ac:spMkLst>
        </pc:spChg>
        <pc:spChg chg="del mod">
          <ac:chgData name="Brianne Brodeur" userId="e6224d7d-89ce-454f-81e7-6451a9d7a2b6" providerId="ADAL" clId="{C48C14BC-0586-45B4-A4DF-DA01EFE0A04D}" dt="2020-01-07T16:42:59.505" v="7762" actId="478"/>
          <ac:spMkLst>
            <pc:docMk/>
            <pc:sldMk cId="2471839821" sldId="314"/>
            <ac:spMk id="6" creationId="{7E69290D-7596-415F-9D30-DEA4D6EEA64C}"/>
          </ac:spMkLst>
        </pc:spChg>
        <pc:spChg chg="del">
          <ac:chgData name="Brianne Brodeur" userId="e6224d7d-89ce-454f-81e7-6451a9d7a2b6" providerId="ADAL" clId="{C48C14BC-0586-45B4-A4DF-DA01EFE0A04D}" dt="2020-01-07T16:49:11.512" v="7951" actId="478"/>
          <ac:spMkLst>
            <pc:docMk/>
            <pc:sldMk cId="2471839821" sldId="314"/>
            <ac:spMk id="7" creationId="{7D591019-8F84-48C8-AD40-FCE19C73F976}"/>
          </ac:spMkLst>
        </pc:spChg>
        <pc:spChg chg="del mod">
          <ac:chgData name="Brianne Brodeur" userId="e6224d7d-89ce-454f-81e7-6451a9d7a2b6" providerId="ADAL" clId="{C48C14BC-0586-45B4-A4DF-DA01EFE0A04D}" dt="2020-01-07T16:49:11.512" v="7951" actId="478"/>
          <ac:spMkLst>
            <pc:docMk/>
            <pc:sldMk cId="2471839821" sldId="314"/>
            <ac:spMk id="8" creationId="{502375BD-72FF-4C84-97A1-2B19FE93CAED}"/>
          </ac:spMkLst>
        </pc:spChg>
        <pc:spChg chg="del">
          <ac:chgData name="Brianne Brodeur" userId="e6224d7d-89ce-454f-81e7-6451a9d7a2b6" providerId="ADAL" clId="{C48C14BC-0586-45B4-A4DF-DA01EFE0A04D}" dt="2020-01-07T16:49:11.512" v="7951" actId="478"/>
          <ac:spMkLst>
            <pc:docMk/>
            <pc:sldMk cId="2471839821" sldId="314"/>
            <ac:spMk id="9" creationId="{C6074576-0FF0-4E42-B8FE-A19AB95F5D4D}"/>
          </ac:spMkLst>
        </pc:spChg>
        <pc:spChg chg="add mod">
          <ac:chgData name="Brianne Brodeur" userId="e6224d7d-89ce-454f-81e7-6451a9d7a2b6" providerId="ADAL" clId="{C48C14BC-0586-45B4-A4DF-DA01EFE0A04D}" dt="2020-01-07T16:49:25.687" v="7954" actId="1076"/>
          <ac:spMkLst>
            <pc:docMk/>
            <pc:sldMk cId="2471839821" sldId="314"/>
            <ac:spMk id="10" creationId="{4DC1C126-8E45-495A-96C8-B1827D1253DA}"/>
          </ac:spMkLst>
        </pc:spChg>
        <pc:spChg chg="add mod">
          <ac:chgData name="Brianne Brodeur" userId="e6224d7d-89ce-454f-81e7-6451a9d7a2b6" providerId="ADAL" clId="{C48C14BC-0586-45B4-A4DF-DA01EFE0A04D}" dt="2020-01-07T16:49:25.687" v="7954" actId="1076"/>
          <ac:spMkLst>
            <pc:docMk/>
            <pc:sldMk cId="2471839821" sldId="314"/>
            <ac:spMk id="11" creationId="{E37886F0-BA06-44F9-A6A5-7A917127C1FC}"/>
          </ac:spMkLst>
        </pc:spChg>
        <pc:spChg chg="add mod">
          <ac:chgData name="Brianne Brodeur" userId="e6224d7d-89ce-454f-81e7-6451a9d7a2b6" providerId="ADAL" clId="{C48C14BC-0586-45B4-A4DF-DA01EFE0A04D}" dt="2020-01-07T16:49:25.687" v="7954" actId="1076"/>
          <ac:spMkLst>
            <pc:docMk/>
            <pc:sldMk cId="2471839821" sldId="314"/>
            <ac:spMk id="16" creationId="{507DBCE3-D99E-43D7-8997-7E2B0E2AE421}"/>
          </ac:spMkLst>
        </pc:spChg>
        <pc:spChg chg="add mod">
          <ac:chgData name="Brianne Brodeur" userId="e6224d7d-89ce-454f-81e7-6451a9d7a2b6" providerId="ADAL" clId="{C48C14BC-0586-45B4-A4DF-DA01EFE0A04D}" dt="2020-01-07T16:49:25.687" v="7954" actId="1076"/>
          <ac:spMkLst>
            <pc:docMk/>
            <pc:sldMk cId="2471839821" sldId="314"/>
            <ac:spMk id="17" creationId="{47FEA536-D3B3-4CB0-8BA9-E83EAC323264}"/>
          </ac:spMkLst>
        </pc:spChg>
        <pc:spChg chg="add mod">
          <ac:chgData name="Brianne Brodeur" userId="e6224d7d-89ce-454f-81e7-6451a9d7a2b6" providerId="ADAL" clId="{C48C14BC-0586-45B4-A4DF-DA01EFE0A04D}" dt="2020-01-07T16:49:25.687" v="7954" actId="1076"/>
          <ac:spMkLst>
            <pc:docMk/>
            <pc:sldMk cId="2471839821" sldId="314"/>
            <ac:spMk id="21" creationId="{0A1CDA43-DF56-44A0-8EFB-A68DA95985C5}"/>
          </ac:spMkLst>
        </pc:spChg>
        <pc:spChg chg="add mod">
          <ac:chgData name="Brianne Brodeur" userId="e6224d7d-89ce-454f-81e7-6451a9d7a2b6" providerId="ADAL" clId="{C48C14BC-0586-45B4-A4DF-DA01EFE0A04D}" dt="2020-01-07T16:49:25.687" v="7954" actId="1076"/>
          <ac:spMkLst>
            <pc:docMk/>
            <pc:sldMk cId="2471839821" sldId="314"/>
            <ac:spMk id="24" creationId="{933A7EF9-8BEA-447D-BBE9-462B39C9F37D}"/>
          </ac:spMkLst>
        </pc:spChg>
        <pc:spChg chg="add mod">
          <ac:chgData name="Brianne Brodeur" userId="e6224d7d-89ce-454f-81e7-6451a9d7a2b6" providerId="ADAL" clId="{C48C14BC-0586-45B4-A4DF-DA01EFE0A04D}" dt="2020-01-07T16:49:25.687" v="7954" actId="1076"/>
          <ac:spMkLst>
            <pc:docMk/>
            <pc:sldMk cId="2471839821" sldId="314"/>
            <ac:spMk id="25" creationId="{DCC5A2BF-426D-4FCC-B974-5F2523021D4A}"/>
          </ac:spMkLst>
        </pc:spChg>
        <pc:spChg chg="add mod">
          <ac:chgData name="Brianne Brodeur" userId="e6224d7d-89ce-454f-81e7-6451a9d7a2b6" providerId="ADAL" clId="{C48C14BC-0586-45B4-A4DF-DA01EFE0A04D}" dt="2020-01-07T16:49:25.687" v="7954" actId="1076"/>
          <ac:spMkLst>
            <pc:docMk/>
            <pc:sldMk cId="2471839821" sldId="314"/>
            <ac:spMk id="26" creationId="{E5B3A0D2-D57E-4BDC-A3CE-16A5CDE1889F}"/>
          </ac:spMkLst>
        </pc:spChg>
        <pc:spChg chg="add mod">
          <ac:chgData name="Brianne Brodeur" userId="e6224d7d-89ce-454f-81e7-6451a9d7a2b6" providerId="ADAL" clId="{C48C14BC-0586-45B4-A4DF-DA01EFE0A04D}" dt="2020-01-07T16:49:25.687" v="7954" actId="1076"/>
          <ac:spMkLst>
            <pc:docMk/>
            <pc:sldMk cId="2471839821" sldId="314"/>
            <ac:spMk id="27" creationId="{E74D99A6-193A-4BCC-A389-8CFD5EF12A2F}"/>
          </ac:spMkLst>
        </pc:spChg>
        <pc:spChg chg="add mod">
          <ac:chgData name="Brianne Brodeur" userId="e6224d7d-89ce-454f-81e7-6451a9d7a2b6" providerId="ADAL" clId="{C48C14BC-0586-45B4-A4DF-DA01EFE0A04D}" dt="2020-01-07T16:49:25.687" v="7954" actId="1076"/>
          <ac:spMkLst>
            <pc:docMk/>
            <pc:sldMk cId="2471839821" sldId="314"/>
            <ac:spMk id="29" creationId="{9E3D1B21-847C-41B5-A1ED-6EDCDAD950AB}"/>
          </ac:spMkLst>
        </pc:spChg>
        <pc:spChg chg="add mod">
          <ac:chgData name="Brianne Brodeur" userId="e6224d7d-89ce-454f-81e7-6451a9d7a2b6" providerId="ADAL" clId="{C48C14BC-0586-45B4-A4DF-DA01EFE0A04D}" dt="2020-01-07T16:49:25.687" v="7954" actId="1076"/>
          <ac:spMkLst>
            <pc:docMk/>
            <pc:sldMk cId="2471839821" sldId="314"/>
            <ac:spMk id="30" creationId="{3F47B114-3D1C-41FB-840F-DB28A27430EE}"/>
          </ac:spMkLst>
        </pc:spChg>
        <pc:spChg chg="add mod">
          <ac:chgData name="Brianne Brodeur" userId="e6224d7d-89ce-454f-81e7-6451a9d7a2b6" providerId="ADAL" clId="{C48C14BC-0586-45B4-A4DF-DA01EFE0A04D}" dt="2020-01-07T16:49:25.687" v="7954" actId="1076"/>
          <ac:spMkLst>
            <pc:docMk/>
            <pc:sldMk cId="2471839821" sldId="314"/>
            <ac:spMk id="32" creationId="{D5AEDDBB-98D4-4C68-BD2A-5B3522F4E1FC}"/>
          </ac:spMkLst>
        </pc:spChg>
        <pc:spChg chg="add mod">
          <ac:chgData name="Brianne Brodeur" userId="e6224d7d-89ce-454f-81e7-6451a9d7a2b6" providerId="ADAL" clId="{C48C14BC-0586-45B4-A4DF-DA01EFE0A04D}" dt="2020-01-07T16:49:25.687" v="7954" actId="1076"/>
          <ac:spMkLst>
            <pc:docMk/>
            <pc:sldMk cId="2471839821" sldId="314"/>
            <ac:spMk id="52" creationId="{77B78CEA-DBB2-4888-B21C-7214FB35225B}"/>
          </ac:spMkLst>
        </pc:spChg>
        <pc:spChg chg="add mod">
          <ac:chgData name="Brianne Brodeur" userId="e6224d7d-89ce-454f-81e7-6451a9d7a2b6" providerId="ADAL" clId="{C48C14BC-0586-45B4-A4DF-DA01EFE0A04D}" dt="2020-01-07T17:50:25.216" v="9413" actId="14100"/>
          <ac:spMkLst>
            <pc:docMk/>
            <pc:sldMk cId="2471839821" sldId="314"/>
            <ac:spMk id="53" creationId="{4196FDE5-0513-431B-812E-2D5892BFDAB6}"/>
          </ac:spMkLst>
        </pc:spChg>
        <pc:spChg chg="add mod">
          <ac:chgData name="Brianne Brodeur" userId="e6224d7d-89ce-454f-81e7-6451a9d7a2b6" providerId="ADAL" clId="{C48C14BC-0586-45B4-A4DF-DA01EFE0A04D}" dt="2020-01-07T19:00:28.012" v="9827" actId="2"/>
          <ac:spMkLst>
            <pc:docMk/>
            <pc:sldMk cId="2471839821" sldId="314"/>
            <ac:spMk id="54" creationId="{6AB2DBD8-1A8A-44C2-8F6C-C7F5E6483E84}"/>
          </ac:spMkLst>
        </pc:spChg>
        <pc:spChg chg="add del mod">
          <ac:chgData name="Brianne Brodeur" userId="e6224d7d-89ce-454f-81e7-6451a9d7a2b6" providerId="ADAL" clId="{C48C14BC-0586-45B4-A4DF-DA01EFE0A04D}" dt="2020-01-07T16:53:13.607" v="8680" actId="478"/>
          <ac:spMkLst>
            <pc:docMk/>
            <pc:sldMk cId="2471839821" sldId="314"/>
            <ac:spMk id="62" creationId="{13D5C897-0803-4B5B-B26D-58CAB44CF12F}"/>
          </ac:spMkLst>
        </pc:spChg>
        <pc:spChg chg="add del">
          <ac:chgData name="Brianne Brodeur" userId="e6224d7d-89ce-454f-81e7-6451a9d7a2b6" providerId="ADAL" clId="{C48C14BC-0586-45B4-A4DF-DA01EFE0A04D}" dt="2020-01-07T16:53:23.334" v="8684"/>
          <ac:spMkLst>
            <pc:docMk/>
            <pc:sldMk cId="2471839821" sldId="314"/>
            <ac:spMk id="63" creationId="{18A91D4B-DEB5-4D67-999A-CF76806033C3}"/>
          </ac:spMkLst>
        </pc:spChg>
        <pc:spChg chg="add del">
          <ac:chgData name="Brianne Brodeur" userId="e6224d7d-89ce-454f-81e7-6451a9d7a2b6" providerId="ADAL" clId="{C48C14BC-0586-45B4-A4DF-DA01EFE0A04D}" dt="2020-01-07T16:53:23.334" v="8684"/>
          <ac:spMkLst>
            <pc:docMk/>
            <pc:sldMk cId="2471839821" sldId="314"/>
            <ac:spMk id="64" creationId="{C2EF784A-BDE3-4B71-988F-43AAAF945298}"/>
          </ac:spMkLst>
        </pc:spChg>
        <pc:picChg chg="del mod">
          <ac:chgData name="Brianne Brodeur" userId="e6224d7d-89ce-454f-81e7-6451a9d7a2b6" providerId="ADAL" clId="{C48C14BC-0586-45B4-A4DF-DA01EFE0A04D}" dt="2020-01-07T16:53:10.004" v="8679" actId="478"/>
          <ac:picMkLst>
            <pc:docMk/>
            <pc:sldMk cId="2471839821" sldId="314"/>
            <ac:picMk id="12" creationId="{9D702DB2-A3F0-44B7-9C70-4EDAC82E15D5}"/>
          </ac:picMkLst>
        </pc:picChg>
        <pc:picChg chg="add mod">
          <ac:chgData name="Brianne Brodeur" userId="e6224d7d-89ce-454f-81e7-6451a9d7a2b6" providerId="ADAL" clId="{C48C14BC-0586-45B4-A4DF-DA01EFE0A04D}" dt="2020-01-07T16:49:25.687" v="7954" actId="1076"/>
          <ac:picMkLst>
            <pc:docMk/>
            <pc:sldMk cId="2471839821" sldId="314"/>
            <ac:picMk id="18" creationId="{5E4F0058-6845-42C1-A055-6311A97124F2}"/>
          </ac:picMkLst>
        </pc:picChg>
        <pc:picChg chg="add mod">
          <ac:chgData name="Brianne Brodeur" userId="e6224d7d-89ce-454f-81e7-6451a9d7a2b6" providerId="ADAL" clId="{C48C14BC-0586-45B4-A4DF-DA01EFE0A04D}" dt="2020-01-07T16:49:25.687" v="7954" actId="1076"/>
          <ac:picMkLst>
            <pc:docMk/>
            <pc:sldMk cId="2471839821" sldId="314"/>
            <ac:picMk id="23" creationId="{0048F419-945B-48B5-87C7-A7392E26ACA0}"/>
          </ac:picMkLst>
        </pc:picChg>
        <pc:picChg chg="add mod">
          <ac:chgData name="Brianne Brodeur" userId="e6224d7d-89ce-454f-81e7-6451a9d7a2b6" providerId="ADAL" clId="{C48C14BC-0586-45B4-A4DF-DA01EFE0A04D}" dt="2020-01-07T16:49:25.687" v="7954" actId="1076"/>
          <ac:picMkLst>
            <pc:docMk/>
            <pc:sldMk cId="2471839821" sldId="314"/>
            <ac:picMk id="28" creationId="{55158FD3-CEC9-4C30-B0D5-A4474BBAF284}"/>
          </ac:picMkLst>
        </pc:picChg>
        <pc:picChg chg="add mod">
          <ac:chgData name="Brianne Brodeur" userId="e6224d7d-89ce-454f-81e7-6451a9d7a2b6" providerId="ADAL" clId="{C48C14BC-0586-45B4-A4DF-DA01EFE0A04D}" dt="2020-01-07T16:49:25.687" v="7954" actId="1076"/>
          <ac:picMkLst>
            <pc:docMk/>
            <pc:sldMk cId="2471839821" sldId="314"/>
            <ac:picMk id="31" creationId="{B57D46E6-BEB9-486E-8874-9861FE1BC9F9}"/>
          </ac:picMkLst>
        </pc:picChg>
        <pc:picChg chg="add del mod">
          <ac:chgData name="Brianne Brodeur" userId="e6224d7d-89ce-454f-81e7-6451a9d7a2b6" providerId="ADAL" clId="{C48C14BC-0586-45B4-A4DF-DA01EFE0A04D}" dt="2020-01-07T16:50:51.549" v="7968" actId="478"/>
          <ac:picMkLst>
            <pc:docMk/>
            <pc:sldMk cId="2471839821" sldId="314"/>
            <ac:picMk id="55" creationId="{AFA01EEB-DA5C-4182-9C75-6357B638DA34}"/>
          </ac:picMkLst>
        </pc:picChg>
        <pc:picChg chg="add del mod">
          <ac:chgData name="Brianne Brodeur" userId="e6224d7d-89ce-454f-81e7-6451a9d7a2b6" providerId="ADAL" clId="{C48C14BC-0586-45B4-A4DF-DA01EFE0A04D}" dt="2020-01-07T16:50:50.541" v="7966" actId="478"/>
          <ac:picMkLst>
            <pc:docMk/>
            <pc:sldMk cId="2471839821" sldId="314"/>
            <ac:picMk id="56" creationId="{8E279F04-525B-49C7-B1C8-94665CD1781D}"/>
          </ac:picMkLst>
        </pc:picChg>
        <pc:picChg chg="add del mod">
          <ac:chgData name="Brianne Brodeur" userId="e6224d7d-89ce-454f-81e7-6451a9d7a2b6" providerId="ADAL" clId="{C48C14BC-0586-45B4-A4DF-DA01EFE0A04D}" dt="2020-01-07T16:50:51.118" v="7967" actId="478"/>
          <ac:picMkLst>
            <pc:docMk/>
            <pc:sldMk cId="2471839821" sldId="314"/>
            <ac:picMk id="57" creationId="{05CFCD10-6202-44BA-861F-CCB47BA69203}"/>
          </ac:picMkLst>
        </pc:picChg>
        <pc:picChg chg="add del mod">
          <ac:chgData name="Brianne Brodeur" userId="e6224d7d-89ce-454f-81e7-6451a9d7a2b6" providerId="ADAL" clId="{C48C14BC-0586-45B4-A4DF-DA01EFE0A04D}" dt="2020-01-07T16:50:50.046" v="7965" actId="478"/>
          <ac:picMkLst>
            <pc:docMk/>
            <pc:sldMk cId="2471839821" sldId="314"/>
            <ac:picMk id="58" creationId="{611EA943-B254-43F0-8171-B0836EA430A6}"/>
          </ac:picMkLst>
        </pc:picChg>
        <pc:picChg chg="add del mod">
          <ac:chgData name="Brianne Brodeur" userId="e6224d7d-89ce-454f-81e7-6451a9d7a2b6" providerId="ADAL" clId="{C48C14BC-0586-45B4-A4DF-DA01EFE0A04D}" dt="2020-01-07T16:53:25.512" v="8686" actId="478"/>
          <ac:picMkLst>
            <pc:docMk/>
            <pc:sldMk cId="2471839821" sldId="314"/>
            <ac:picMk id="59" creationId="{13EF24F7-685D-48E8-8D34-9C65FF93D545}"/>
          </ac:picMkLst>
        </pc:picChg>
        <pc:picChg chg="add del mod">
          <ac:chgData name="Brianne Brodeur" userId="e6224d7d-89ce-454f-81e7-6451a9d7a2b6" providerId="ADAL" clId="{C48C14BC-0586-45B4-A4DF-DA01EFE0A04D}" dt="2020-01-07T16:50:52.037" v="7969" actId="478"/>
          <ac:picMkLst>
            <pc:docMk/>
            <pc:sldMk cId="2471839821" sldId="314"/>
            <ac:picMk id="60" creationId="{496950B5-5A80-4AB4-A688-948356D6CC47}"/>
          </ac:picMkLst>
        </pc:picChg>
        <pc:picChg chg="add del">
          <ac:chgData name="Brianne Brodeur" userId="e6224d7d-89ce-454f-81e7-6451a9d7a2b6" providerId="ADAL" clId="{C48C14BC-0586-45B4-A4DF-DA01EFE0A04D}" dt="2020-01-07T16:53:23.334" v="8684"/>
          <ac:picMkLst>
            <pc:docMk/>
            <pc:sldMk cId="2471839821" sldId="314"/>
            <ac:picMk id="65" creationId="{CFE671EC-6B1E-4F3C-B84B-67A8B4493BDD}"/>
          </ac:picMkLst>
        </pc:picChg>
        <pc:picChg chg="add del">
          <ac:chgData name="Brianne Brodeur" userId="e6224d7d-89ce-454f-81e7-6451a9d7a2b6" providerId="ADAL" clId="{C48C14BC-0586-45B4-A4DF-DA01EFE0A04D}" dt="2020-01-07T16:53:23.334" v="8684"/>
          <ac:picMkLst>
            <pc:docMk/>
            <pc:sldMk cId="2471839821" sldId="314"/>
            <ac:picMk id="66" creationId="{68BFD290-626D-4C53-B7E0-EE2B41115CFC}"/>
          </ac:picMkLst>
        </pc:picChg>
        <pc:picChg chg="add del">
          <ac:chgData name="Brianne Brodeur" userId="e6224d7d-89ce-454f-81e7-6451a9d7a2b6" providerId="ADAL" clId="{C48C14BC-0586-45B4-A4DF-DA01EFE0A04D}" dt="2020-01-07T16:53:23.334" v="8684"/>
          <ac:picMkLst>
            <pc:docMk/>
            <pc:sldMk cId="2471839821" sldId="314"/>
            <ac:picMk id="67" creationId="{C4C23A7D-D216-452B-9CB0-D63258840F80}"/>
          </ac:picMkLst>
        </pc:picChg>
        <pc:picChg chg="add del">
          <ac:chgData name="Brianne Brodeur" userId="e6224d7d-89ce-454f-81e7-6451a9d7a2b6" providerId="ADAL" clId="{C48C14BC-0586-45B4-A4DF-DA01EFE0A04D}" dt="2020-01-07T16:53:23.334" v="8684"/>
          <ac:picMkLst>
            <pc:docMk/>
            <pc:sldMk cId="2471839821" sldId="314"/>
            <ac:picMk id="68" creationId="{A25DB680-486A-44FE-A454-78BA7BC17525}"/>
          </ac:picMkLst>
        </pc:picChg>
        <pc:picChg chg="add del">
          <ac:chgData name="Brianne Brodeur" userId="e6224d7d-89ce-454f-81e7-6451a9d7a2b6" providerId="ADAL" clId="{C48C14BC-0586-45B4-A4DF-DA01EFE0A04D}" dt="2020-01-07T16:53:23.334" v="8684"/>
          <ac:picMkLst>
            <pc:docMk/>
            <pc:sldMk cId="2471839821" sldId="314"/>
            <ac:picMk id="69" creationId="{7FC6C1D3-126B-4A82-ADB8-A28B8136D5EA}"/>
          </ac:picMkLst>
        </pc:picChg>
        <pc:picChg chg="add del">
          <ac:chgData name="Brianne Brodeur" userId="e6224d7d-89ce-454f-81e7-6451a9d7a2b6" providerId="ADAL" clId="{C48C14BC-0586-45B4-A4DF-DA01EFE0A04D}" dt="2020-01-07T16:53:23.334" v="8684"/>
          <ac:picMkLst>
            <pc:docMk/>
            <pc:sldMk cId="2471839821" sldId="314"/>
            <ac:picMk id="70" creationId="{AC975E1A-D9D2-49DF-A8F4-825D995505C3}"/>
          </ac:picMkLst>
        </pc:picChg>
        <pc:cxnChg chg="add mod">
          <ac:chgData name="Brianne Brodeur" userId="e6224d7d-89ce-454f-81e7-6451a9d7a2b6" providerId="ADAL" clId="{C48C14BC-0586-45B4-A4DF-DA01EFE0A04D}" dt="2020-01-07T16:49:25.687" v="7954" actId="1076"/>
          <ac:cxnSpMkLst>
            <pc:docMk/>
            <pc:sldMk cId="2471839821" sldId="314"/>
            <ac:cxnSpMk id="13" creationId="{AEA9D4D3-8942-44FC-AAC9-AA40B58B4CCD}"/>
          </ac:cxnSpMkLst>
        </pc:cxnChg>
        <pc:cxnChg chg="add mod">
          <ac:chgData name="Brianne Brodeur" userId="e6224d7d-89ce-454f-81e7-6451a9d7a2b6" providerId="ADAL" clId="{C48C14BC-0586-45B4-A4DF-DA01EFE0A04D}" dt="2020-01-07T16:49:25.687" v="7954" actId="1076"/>
          <ac:cxnSpMkLst>
            <pc:docMk/>
            <pc:sldMk cId="2471839821" sldId="314"/>
            <ac:cxnSpMk id="14" creationId="{B16CECAC-7248-4843-A900-6959180D56C5}"/>
          </ac:cxnSpMkLst>
        </pc:cxnChg>
        <pc:cxnChg chg="add mod">
          <ac:chgData name="Brianne Brodeur" userId="e6224d7d-89ce-454f-81e7-6451a9d7a2b6" providerId="ADAL" clId="{C48C14BC-0586-45B4-A4DF-DA01EFE0A04D}" dt="2020-01-07T16:49:25.687" v="7954" actId="1076"/>
          <ac:cxnSpMkLst>
            <pc:docMk/>
            <pc:sldMk cId="2471839821" sldId="314"/>
            <ac:cxnSpMk id="15" creationId="{B8E6A8D7-B0B2-471F-BF63-FD1E778E8D27}"/>
          </ac:cxnSpMkLst>
        </pc:cxnChg>
        <pc:cxnChg chg="add mod">
          <ac:chgData name="Brianne Brodeur" userId="e6224d7d-89ce-454f-81e7-6451a9d7a2b6" providerId="ADAL" clId="{C48C14BC-0586-45B4-A4DF-DA01EFE0A04D}" dt="2020-01-07T16:49:25.687" v="7954" actId="1076"/>
          <ac:cxnSpMkLst>
            <pc:docMk/>
            <pc:sldMk cId="2471839821" sldId="314"/>
            <ac:cxnSpMk id="19" creationId="{E689A32F-6300-4483-BC8C-5FD77AF49C3E}"/>
          </ac:cxnSpMkLst>
        </pc:cxnChg>
        <pc:cxnChg chg="add mod">
          <ac:chgData name="Brianne Brodeur" userId="e6224d7d-89ce-454f-81e7-6451a9d7a2b6" providerId="ADAL" clId="{C48C14BC-0586-45B4-A4DF-DA01EFE0A04D}" dt="2020-01-07T16:49:25.687" v="7954" actId="1076"/>
          <ac:cxnSpMkLst>
            <pc:docMk/>
            <pc:sldMk cId="2471839821" sldId="314"/>
            <ac:cxnSpMk id="20" creationId="{2A30F2A5-9D1A-4286-B9F2-59996168853A}"/>
          </ac:cxnSpMkLst>
        </pc:cxnChg>
        <pc:cxnChg chg="add mod">
          <ac:chgData name="Brianne Brodeur" userId="e6224d7d-89ce-454f-81e7-6451a9d7a2b6" providerId="ADAL" clId="{C48C14BC-0586-45B4-A4DF-DA01EFE0A04D}" dt="2020-01-07T16:49:25.687" v="7954" actId="1076"/>
          <ac:cxnSpMkLst>
            <pc:docMk/>
            <pc:sldMk cId="2471839821" sldId="314"/>
            <ac:cxnSpMk id="22" creationId="{04847D61-5D6E-48B6-BFC4-5992D427BFE4}"/>
          </ac:cxnSpMkLst>
        </pc:cxnChg>
        <pc:cxnChg chg="add mod">
          <ac:chgData name="Brianne Brodeur" userId="e6224d7d-89ce-454f-81e7-6451a9d7a2b6" providerId="ADAL" clId="{C48C14BC-0586-45B4-A4DF-DA01EFE0A04D}" dt="2020-01-07T16:49:25.687" v="7954" actId="1076"/>
          <ac:cxnSpMkLst>
            <pc:docMk/>
            <pc:sldMk cId="2471839821" sldId="314"/>
            <ac:cxnSpMk id="33" creationId="{DA4AE5F7-4356-4A47-B564-2C147248135F}"/>
          </ac:cxnSpMkLst>
        </pc:cxnChg>
        <pc:cxnChg chg="add mod">
          <ac:chgData name="Brianne Brodeur" userId="e6224d7d-89ce-454f-81e7-6451a9d7a2b6" providerId="ADAL" clId="{C48C14BC-0586-45B4-A4DF-DA01EFE0A04D}" dt="2020-01-07T16:49:25.687" v="7954" actId="1076"/>
          <ac:cxnSpMkLst>
            <pc:docMk/>
            <pc:sldMk cId="2471839821" sldId="314"/>
            <ac:cxnSpMk id="34" creationId="{9C1379A5-E6CF-45B0-BD2F-82DD1557D75F}"/>
          </ac:cxnSpMkLst>
        </pc:cxnChg>
        <pc:cxnChg chg="add mod">
          <ac:chgData name="Brianne Brodeur" userId="e6224d7d-89ce-454f-81e7-6451a9d7a2b6" providerId="ADAL" clId="{C48C14BC-0586-45B4-A4DF-DA01EFE0A04D}" dt="2020-01-07T16:49:25.687" v="7954" actId="1076"/>
          <ac:cxnSpMkLst>
            <pc:docMk/>
            <pc:sldMk cId="2471839821" sldId="314"/>
            <ac:cxnSpMk id="36" creationId="{AE3DDF81-7B0C-4094-8FF0-698D0896364F}"/>
          </ac:cxnSpMkLst>
        </pc:cxnChg>
        <pc:cxnChg chg="add mod">
          <ac:chgData name="Brianne Brodeur" userId="e6224d7d-89ce-454f-81e7-6451a9d7a2b6" providerId="ADAL" clId="{C48C14BC-0586-45B4-A4DF-DA01EFE0A04D}" dt="2020-01-07T16:49:25.687" v="7954" actId="1076"/>
          <ac:cxnSpMkLst>
            <pc:docMk/>
            <pc:sldMk cId="2471839821" sldId="314"/>
            <ac:cxnSpMk id="37" creationId="{145C58CA-C5D1-4E8F-92E5-A3F79686EBCB}"/>
          </ac:cxnSpMkLst>
        </pc:cxnChg>
        <pc:cxnChg chg="add mod">
          <ac:chgData name="Brianne Brodeur" userId="e6224d7d-89ce-454f-81e7-6451a9d7a2b6" providerId="ADAL" clId="{C48C14BC-0586-45B4-A4DF-DA01EFE0A04D}" dt="2020-01-07T16:49:25.687" v="7954" actId="1076"/>
          <ac:cxnSpMkLst>
            <pc:docMk/>
            <pc:sldMk cId="2471839821" sldId="314"/>
            <ac:cxnSpMk id="41" creationId="{501D1812-2332-47FD-A503-27A99C6A795A}"/>
          </ac:cxnSpMkLst>
        </pc:cxnChg>
        <pc:cxnChg chg="add mod">
          <ac:chgData name="Brianne Brodeur" userId="e6224d7d-89ce-454f-81e7-6451a9d7a2b6" providerId="ADAL" clId="{C48C14BC-0586-45B4-A4DF-DA01EFE0A04D}" dt="2020-01-07T16:49:25.687" v="7954" actId="1076"/>
          <ac:cxnSpMkLst>
            <pc:docMk/>
            <pc:sldMk cId="2471839821" sldId="314"/>
            <ac:cxnSpMk id="43" creationId="{BD0CBE55-A54A-4435-B739-809D62C5DF6A}"/>
          </ac:cxnSpMkLst>
        </pc:cxnChg>
        <pc:cxnChg chg="add mod">
          <ac:chgData name="Brianne Brodeur" userId="e6224d7d-89ce-454f-81e7-6451a9d7a2b6" providerId="ADAL" clId="{C48C14BC-0586-45B4-A4DF-DA01EFE0A04D}" dt="2020-01-07T16:49:25.687" v="7954" actId="1076"/>
          <ac:cxnSpMkLst>
            <pc:docMk/>
            <pc:sldMk cId="2471839821" sldId="314"/>
            <ac:cxnSpMk id="47" creationId="{FF0304AD-F4A1-4330-96DE-217ED7F45E03}"/>
          </ac:cxnSpMkLst>
        </pc:cxnChg>
        <pc:cxnChg chg="add del mod">
          <ac:chgData name="Brianne Brodeur" userId="e6224d7d-89ce-454f-81e7-6451a9d7a2b6" providerId="ADAL" clId="{C48C14BC-0586-45B4-A4DF-DA01EFE0A04D}" dt="2020-01-07T16:48:47.493" v="7934" actId="478"/>
          <ac:cxnSpMkLst>
            <pc:docMk/>
            <pc:sldMk cId="2471839821" sldId="314"/>
            <ac:cxnSpMk id="51" creationId="{E9394546-12E3-4475-9ECE-B485DCE20A85}"/>
          </ac:cxnSpMkLst>
        </pc:cxnChg>
      </pc:sldChg>
      <pc:sldChg chg="addSp delSp modSp addCm delCm modCm">
        <pc:chgData name="Brianne Brodeur" userId="e6224d7d-89ce-454f-81e7-6451a9d7a2b6" providerId="ADAL" clId="{C48C14BC-0586-45B4-A4DF-DA01EFE0A04D}" dt="2020-01-07T17:52:47.248" v="9456" actId="1076"/>
        <pc:sldMkLst>
          <pc:docMk/>
          <pc:sldMk cId="2899105058" sldId="315"/>
        </pc:sldMkLst>
        <pc:spChg chg="mod">
          <ac:chgData name="Brianne Brodeur" userId="e6224d7d-89ce-454f-81e7-6451a9d7a2b6" providerId="ADAL" clId="{C48C14BC-0586-45B4-A4DF-DA01EFE0A04D}" dt="2020-01-07T16:55:42.095" v="8719" actId="1076"/>
          <ac:spMkLst>
            <pc:docMk/>
            <pc:sldMk cId="2899105058" sldId="315"/>
            <ac:spMk id="3" creationId="{E9571BF4-EC43-4E9E-A997-1CA6345C6078}"/>
          </ac:spMkLst>
        </pc:spChg>
        <pc:spChg chg="del mod">
          <ac:chgData name="Brianne Brodeur" userId="e6224d7d-89ce-454f-81e7-6451a9d7a2b6" providerId="ADAL" clId="{C48C14BC-0586-45B4-A4DF-DA01EFE0A04D}" dt="2020-01-07T15:25:46.876" v="6644" actId="478"/>
          <ac:spMkLst>
            <pc:docMk/>
            <pc:sldMk cId="2899105058" sldId="315"/>
            <ac:spMk id="4" creationId="{8CAA20EB-438B-4FFE-8128-B7881F1A57D2}"/>
          </ac:spMkLst>
        </pc:spChg>
        <pc:spChg chg="add del mod ord">
          <ac:chgData name="Brianne Brodeur" userId="e6224d7d-89ce-454f-81e7-6451a9d7a2b6" providerId="ADAL" clId="{C48C14BC-0586-45B4-A4DF-DA01EFE0A04D}" dt="2020-01-07T15:27:35.581" v="6671" actId="478"/>
          <ac:spMkLst>
            <pc:docMk/>
            <pc:sldMk cId="2899105058" sldId="315"/>
            <ac:spMk id="8" creationId="{96D38B5C-E7E2-4EAC-84D4-BB57D2A59D81}"/>
          </ac:spMkLst>
        </pc:spChg>
        <pc:spChg chg="add mod">
          <ac:chgData name="Brianne Brodeur" userId="e6224d7d-89ce-454f-81e7-6451a9d7a2b6" providerId="ADAL" clId="{C48C14BC-0586-45B4-A4DF-DA01EFE0A04D}" dt="2020-01-07T17:41:57.071" v="9224" actId="1076"/>
          <ac:spMkLst>
            <pc:docMk/>
            <pc:sldMk cId="2899105058" sldId="315"/>
            <ac:spMk id="9" creationId="{BD98393E-4D08-44BF-944A-BD7C4F787A9C}"/>
          </ac:spMkLst>
        </pc:spChg>
        <pc:spChg chg="add del mod">
          <ac:chgData name="Brianne Brodeur" userId="e6224d7d-89ce-454f-81e7-6451a9d7a2b6" providerId="ADAL" clId="{C48C14BC-0586-45B4-A4DF-DA01EFE0A04D}" dt="2020-01-07T16:55:06.775" v="8708" actId="478"/>
          <ac:spMkLst>
            <pc:docMk/>
            <pc:sldMk cId="2899105058" sldId="315"/>
            <ac:spMk id="13" creationId="{8E0F9F38-6809-4888-8230-A2BC234994EA}"/>
          </ac:spMkLst>
        </pc:spChg>
        <pc:spChg chg="add mod">
          <ac:chgData name="Brianne Brodeur" userId="e6224d7d-89ce-454f-81e7-6451a9d7a2b6" providerId="ADAL" clId="{C48C14BC-0586-45B4-A4DF-DA01EFE0A04D}" dt="2020-01-07T16:55:48.575" v="8720" actId="1076"/>
          <ac:spMkLst>
            <pc:docMk/>
            <pc:sldMk cId="2899105058" sldId="315"/>
            <ac:spMk id="14" creationId="{81A9D9F8-C809-4B83-9BE6-E105ABEB62F1}"/>
          </ac:spMkLst>
        </pc:spChg>
        <pc:spChg chg="add mod">
          <ac:chgData name="Brianne Brodeur" userId="e6224d7d-89ce-454f-81e7-6451a9d7a2b6" providerId="ADAL" clId="{C48C14BC-0586-45B4-A4DF-DA01EFE0A04D}" dt="2020-01-07T16:55:48.575" v="8720" actId="1076"/>
          <ac:spMkLst>
            <pc:docMk/>
            <pc:sldMk cId="2899105058" sldId="315"/>
            <ac:spMk id="15" creationId="{DF4C5A0E-1DEB-47A4-88D6-8140CA2C28BD}"/>
          </ac:spMkLst>
        </pc:spChg>
        <pc:spChg chg="add mod">
          <ac:chgData name="Brianne Brodeur" userId="e6224d7d-89ce-454f-81e7-6451a9d7a2b6" providerId="ADAL" clId="{C48C14BC-0586-45B4-A4DF-DA01EFE0A04D}" dt="2020-01-07T16:55:48.575" v="8720" actId="1076"/>
          <ac:spMkLst>
            <pc:docMk/>
            <pc:sldMk cId="2899105058" sldId="315"/>
            <ac:spMk id="16" creationId="{3E5EDD0F-5484-4AE4-878E-0FA9AA62839D}"/>
          </ac:spMkLst>
        </pc:spChg>
        <pc:spChg chg="add mod">
          <ac:chgData name="Brianne Brodeur" userId="e6224d7d-89ce-454f-81e7-6451a9d7a2b6" providerId="ADAL" clId="{C48C14BC-0586-45B4-A4DF-DA01EFE0A04D}" dt="2020-01-07T17:51:14.109" v="9439" actId="20577"/>
          <ac:spMkLst>
            <pc:docMk/>
            <pc:sldMk cId="2899105058" sldId="315"/>
            <ac:spMk id="17" creationId="{28CD9F88-6446-4066-A73F-65D11C8CE1FE}"/>
          </ac:spMkLst>
        </pc:spChg>
        <pc:spChg chg="add mod">
          <ac:chgData name="Brianne Brodeur" userId="e6224d7d-89ce-454f-81e7-6451a9d7a2b6" providerId="ADAL" clId="{C48C14BC-0586-45B4-A4DF-DA01EFE0A04D}" dt="2020-01-07T16:55:48.575" v="8720" actId="1076"/>
          <ac:spMkLst>
            <pc:docMk/>
            <pc:sldMk cId="2899105058" sldId="315"/>
            <ac:spMk id="18" creationId="{58D72C62-2660-4244-ADF1-6995C98DDDF5}"/>
          </ac:spMkLst>
        </pc:spChg>
        <pc:spChg chg="add del mod">
          <ac:chgData name="Brianne Brodeur" userId="e6224d7d-89ce-454f-81e7-6451a9d7a2b6" providerId="ADAL" clId="{C48C14BC-0586-45B4-A4DF-DA01EFE0A04D}" dt="2020-01-07T15:26:38.330" v="6659" actId="478"/>
          <ac:spMkLst>
            <pc:docMk/>
            <pc:sldMk cId="2899105058" sldId="315"/>
            <ac:spMk id="19" creationId="{F3C05F69-63D1-4EE6-8052-A9E7B4E1020B}"/>
          </ac:spMkLst>
        </pc:spChg>
        <pc:spChg chg="add del mod">
          <ac:chgData name="Brianne Brodeur" userId="e6224d7d-89ce-454f-81e7-6451a9d7a2b6" providerId="ADAL" clId="{C48C14BC-0586-45B4-A4DF-DA01EFE0A04D}" dt="2020-01-07T16:54:34.582" v="8698" actId="478"/>
          <ac:spMkLst>
            <pc:docMk/>
            <pc:sldMk cId="2899105058" sldId="315"/>
            <ac:spMk id="22" creationId="{5329F394-59F0-471B-9812-51C20A0A0120}"/>
          </ac:spMkLst>
        </pc:spChg>
        <pc:spChg chg="add mod">
          <ac:chgData name="Brianne Brodeur" userId="e6224d7d-89ce-454f-81e7-6451a9d7a2b6" providerId="ADAL" clId="{C48C14BC-0586-45B4-A4DF-DA01EFE0A04D}" dt="2020-01-07T16:55:48.575" v="8720" actId="1076"/>
          <ac:spMkLst>
            <pc:docMk/>
            <pc:sldMk cId="2899105058" sldId="315"/>
            <ac:spMk id="23" creationId="{E4AA329D-E5C5-4ABF-8DAB-E6FFF3C1DB38}"/>
          </ac:spMkLst>
        </pc:spChg>
        <pc:spChg chg="add mod">
          <ac:chgData name="Brianne Brodeur" userId="e6224d7d-89ce-454f-81e7-6451a9d7a2b6" providerId="ADAL" clId="{C48C14BC-0586-45B4-A4DF-DA01EFE0A04D}" dt="2020-01-07T16:55:48.575" v="8720" actId="1076"/>
          <ac:spMkLst>
            <pc:docMk/>
            <pc:sldMk cId="2899105058" sldId="315"/>
            <ac:spMk id="24" creationId="{050A8C69-02A9-47C5-8B33-90535587791A}"/>
          </ac:spMkLst>
        </pc:spChg>
        <pc:spChg chg="add mod">
          <ac:chgData name="Brianne Brodeur" userId="e6224d7d-89ce-454f-81e7-6451a9d7a2b6" providerId="ADAL" clId="{C48C14BC-0586-45B4-A4DF-DA01EFE0A04D}" dt="2020-01-07T16:55:48.575" v="8720" actId="1076"/>
          <ac:spMkLst>
            <pc:docMk/>
            <pc:sldMk cId="2899105058" sldId="315"/>
            <ac:spMk id="28" creationId="{BF410847-15B0-45AB-8A1F-C29A2F641CA5}"/>
          </ac:spMkLst>
        </pc:spChg>
        <pc:spChg chg="add mod">
          <ac:chgData name="Brianne Brodeur" userId="e6224d7d-89ce-454f-81e7-6451a9d7a2b6" providerId="ADAL" clId="{C48C14BC-0586-45B4-A4DF-DA01EFE0A04D}" dt="2020-01-07T16:55:48.575" v="8720" actId="1076"/>
          <ac:spMkLst>
            <pc:docMk/>
            <pc:sldMk cId="2899105058" sldId="315"/>
            <ac:spMk id="29" creationId="{036175DF-96DF-433F-B028-30CA493C1238}"/>
          </ac:spMkLst>
        </pc:spChg>
        <pc:spChg chg="add mod">
          <ac:chgData name="Brianne Brodeur" userId="e6224d7d-89ce-454f-81e7-6451a9d7a2b6" providerId="ADAL" clId="{C48C14BC-0586-45B4-A4DF-DA01EFE0A04D}" dt="2020-01-07T16:55:48.575" v="8720" actId="1076"/>
          <ac:spMkLst>
            <pc:docMk/>
            <pc:sldMk cId="2899105058" sldId="315"/>
            <ac:spMk id="33" creationId="{B8C37A2E-DF93-43BA-B802-066E181D23B9}"/>
          </ac:spMkLst>
        </pc:spChg>
        <pc:spChg chg="add mod">
          <ac:chgData name="Brianne Brodeur" userId="e6224d7d-89ce-454f-81e7-6451a9d7a2b6" providerId="ADAL" clId="{C48C14BC-0586-45B4-A4DF-DA01EFE0A04D}" dt="2020-01-07T16:55:48.575" v="8720" actId="1076"/>
          <ac:spMkLst>
            <pc:docMk/>
            <pc:sldMk cId="2899105058" sldId="315"/>
            <ac:spMk id="36" creationId="{FB5EC695-FEE5-44ED-978B-5F87514888FB}"/>
          </ac:spMkLst>
        </pc:spChg>
        <pc:spChg chg="add mod">
          <ac:chgData name="Brianne Brodeur" userId="e6224d7d-89ce-454f-81e7-6451a9d7a2b6" providerId="ADAL" clId="{C48C14BC-0586-45B4-A4DF-DA01EFE0A04D}" dt="2020-01-07T16:55:48.575" v="8720" actId="1076"/>
          <ac:spMkLst>
            <pc:docMk/>
            <pc:sldMk cId="2899105058" sldId="315"/>
            <ac:spMk id="37" creationId="{26700307-78F4-4B68-895F-C1682C477014}"/>
          </ac:spMkLst>
        </pc:spChg>
        <pc:spChg chg="add mod">
          <ac:chgData name="Brianne Brodeur" userId="e6224d7d-89ce-454f-81e7-6451a9d7a2b6" providerId="ADAL" clId="{C48C14BC-0586-45B4-A4DF-DA01EFE0A04D}" dt="2020-01-07T16:55:48.575" v="8720" actId="1076"/>
          <ac:spMkLst>
            <pc:docMk/>
            <pc:sldMk cId="2899105058" sldId="315"/>
            <ac:spMk id="38" creationId="{460A452B-0AE2-47B4-9F4F-2BCB35D81E5D}"/>
          </ac:spMkLst>
        </pc:spChg>
        <pc:spChg chg="add del mod">
          <ac:chgData name="Brianne Brodeur" userId="e6224d7d-89ce-454f-81e7-6451a9d7a2b6" providerId="ADAL" clId="{C48C14BC-0586-45B4-A4DF-DA01EFE0A04D}" dt="2020-01-07T16:54:29.001" v="8696" actId="478"/>
          <ac:spMkLst>
            <pc:docMk/>
            <pc:sldMk cId="2899105058" sldId="315"/>
            <ac:spMk id="39" creationId="{C351B6FC-FE17-44F6-8C97-2C3D11F9800F}"/>
          </ac:spMkLst>
        </pc:spChg>
        <pc:spChg chg="add del mod">
          <ac:chgData name="Brianne Brodeur" userId="e6224d7d-89ce-454f-81e7-6451a9d7a2b6" providerId="ADAL" clId="{C48C14BC-0586-45B4-A4DF-DA01EFE0A04D}" dt="2020-01-07T16:54:34.582" v="8698" actId="478"/>
          <ac:spMkLst>
            <pc:docMk/>
            <pc:sldMk cId="2899105058" sldId="315"/>
            <ac:spMk id="41" creationId="{3390AE55-3C52-4DAE-A754-40AB7F490598}"/>
          </ac:spMkLst>
        </pc:spChg>
        <pc:spChg chg="add del mod">
          <ac:chgData name="Brianne Brodeur" userId="e6224d7d-89ce-454f-81e7-6451a9d7a2b6" providerId="ADAL" clId="{C48C14BC-0586-45B4-A4DF-DA01EFE0A04D}" dt="2020-01-07T16:54:29.001" v="8696" actId="478"/>
          <ac:spMkLst>
            <pc:docMk/>
            <pc:sldMk cId="2899105058" sldId="315"/>
            <ac:spMk id="42" creationId="{BF553B7E-7F36-4AFD-A56F-9B5AF44909E1}"/>
          </ac:spMkLst>
        </pc:spChg>
        <pc:spChg chg="add del mod">
          <ac:chgData name="Brianne Brodeur" userId="e6224d7d-89ce-454f-81e7-6451a9d7a2b6" providerId="ADAL" clId="{C48C14BC-0586-45B4-A4DF-DA01EFE0A04D}" dt="2020-01-07T16:54:34.582" v="8698" actId="478"/>
          <ac:spMkLst>
            <pc:docMk/>
            <pc:sldMk cId="2899105058" sldId="315"/>
            <ac:spMk id="44" creationId="{A7752033-7808-4F96-AB74-96D0148BC5F9}"/>
          </ac:spMkLst>
        </pc:spChg>
        <pc:spChg chg="add del mod">
          <ac:chgData name="Brianne Brodeur" userId="e6224d7d-89ce-454f-81e7-6451a9d7a2b6" providerId="ADAL" clId="{C48C14BC-0586-45B4-A4DF-DA01EFE0A04D}" dt="2020-01-07T16:54:36.488" v="8699" actId="478"/>
          <ac:spMkLst>
            <pc:docMk/>
            <pc:sldMk cId="2899105058" sldId="315"/>
            <ac:spMk id="52" creationId="{D66B77C2-1616-49DC-83B6-FD792BAE4987}"/>
          </ac:spMkLst>
        </pc:spChg>
        <pc:grpChg chg="add del mod">
          <ac:chgData name="Brianne Brodeur" userId="e6224d7d-89ce-454f-81e7-6451a9d7a2b6" providerId="ADAL" clId="{C48C14BC-0586-45B4-A4DF-DA01EFE0A04D}" dt="2020-01-07T15:25:57.285" v="6648" actId="478"/>
          <ac:grpSpMkLst>
            <pc:docMk/>
            <pc:sldMk cId="2899105058" sldId="315"/>
            <ac:grpSpMk id="10" creationId="{8059CEA6-B345-4ADD-9B2E-F706D2E449F5}"/>
          </ac:grpSpMkLst>
        </pc:grpChg>
        <pc:picChg chg="del mod">
          <ac:chgData name="Brianne Brodeur" userId="e6224d7d-89ce-454f-81e7-6451a9d7a2b6" providerId="ADAL" clId="{C48C14BC-0586-45B4-A4DF-DA01EFE0A04D}" dt="2020-01-07T16:54:39.846" v="8702" actId="478"/>
          <ac:picMkLst>
            <pc:docMk/>
            <pc:sldMk cId="2899105058" sldId="315"/>
            <ac:picMk id="5" creationId="{3CB1EBA8-4109-47CD-A3FA-9020D8D248FB}"/>
          </ac:picMkLst>
        </pc:picChg>
        <pc:picChg chg="add del mod">
          <ac:chgData name="Brianne Brodeur" userId="e6224d7d-89ce-454f-81e7-6451a9d7a2b6" providerId="ADAL" clId="{C48C14BC-0586-45B4-A4DF-DA01EFE0A04D}" dt="2020-01-07T15:27:02.301" v="6665" actId="478"/>
          <ac:picMkLst>
            <pc:docMk/>
            <pc:sldMk cId="2899105058" sldId="315"/>
            <ac:picMk id="6" creationId="{43E0C56F-27DE-4FFB-B963-2A695130DDB1}"/>
          </ac:picMkLst>
        </pc:picChg>
        <pc:picChg chg="add del mod">
          <ac:chgData name="Brianne Brodeur" userId="e6224d7d-89ce-454f-81e7-6451a9d7a2b6" providerId="ADAL" clId="{C48C14BC-0586-45B4-A4DF-DA01EFE0A04D}" dt="2020-01-07T16:02:54.638" v="6703" actId="478"/>
          <ac:picMkLst>
            <pc:docMk/>
            <pc:sldMk cId="2899105058" sldId="315"/>
            <ac:picMk id="7" creationId="{8EE8E09E-2A97-4A10-B035-FF8CEFAE271E}"/>
          </ac:picMkLst>
        </pc:picChg>
        <pc:picChg chg="add mod">
          <ac:chgData name="Brianne Brodeur" userId="e6224d7d-89ce-454f-81e7-6451a9d7a2b6" providerId="ADAL" clId="{C48C14BC-0586-45B4-A4DF-DA01EFE0A04D}" dt="2020-01-07T16:55:48.575" v="8720" actId="1076"/>
          <ac:picMkLst>
            <pc:docMk/>
            <pc:sldMk cId="2899105058" sldId="315"/>
            <ac:picMk id="20" creationId="{F590C07A-3DD8-4138-AD77-B7F7AC58AD2A}"/>
          </ac:picMkLst>
        </pc:picChg>
        <pc:picChg chg="add mod">
          <ac:chgData name="Brianne Brodeur" userId="e6224d7d-89ce-454f-81e7-6451a9d7a2b6" providerId="ADAL" clId="{C48C14BC-0586-45B4-A4DF-DA01EFE0A04D}" dt="2020-01-07T16:55:48.575" v="8720" actId="1076"/>
          <ac:picMkLst>
            <pc:docMk/>
            <pc:sldMk cId="2899105058" sldId="315"/>
            <ac:picMk id="21" creationId="{41C2FA78-C482-4F8A-8285-31DDEBC4858C}"/>
          </ac:picMkLst>
        </pc:picChg>
        <pc:picChg chg="add mod">
          <ac:chgData name="Brianne Brodeur" userId="e6224d7d-89ce-454f-81e7-6451a9d7a2b6" providerId="ADAL" clId="{C48C14BC-0586-45B4-A4DF-DA01EFE0A04D}" dt="2020-01-07T16:55:48.575" v="8720" actId="1076"/>
          <ac:picMkLst>
            <pc:docMk/>
            <pc:sldMk cId="2899105058" sldId="315"/>
            <ac:picMk id="30" creationId="{B31577D0-A909-4F77-931D-92B9B378C82E}"/>
          </ac:picMkLst>
        </pc:picChg>
        <pc:picChg chg="add mod">
          <ac:chgData name="Brianne Brodeur" userId="e6224d7d-89ce-454f-81e7-6451a9d7a2b6" providerId="ADAL" clId="{C48C14BC-0586-45B4-A4DF-DA01EFE0A04D}" dt="2020-01-07T16:55:48.575" v="8720" actId="1076"/>
          <ac:picMkLst>
            <pc:docMk/>
            <pc:sldMk cId="2899105058" sldId="315"/>
            <ac:picMk id="35" creationId="{974FC18F-E2D8-448A-976D-1EA4ED107400}"/>
          </ac:picMkLst>
        </pc:picChg>
        <pc:picChg chg="add del mod">
          <ac:chgData name="Brianne Brodeur" userId="e6224d7d-89ce-454f-81e7-6451a9d7a2b6" providerId="ADAL" clId="{C48C14BC-0586-45B4-A4DF-DA01EFE0A04D}" dt="2020-01-07T16:54:29.001" v="8696" actId="478"/>
          <ac:picMkLst>
            <pc:docMk/>
            <pc:sldMk cId="2899105058" sldId="315"/>
            <ac:picMk id="40" creationId="{7C23DBE0-E179-4AEC-910A-961FF47CB4B6}"/>
          </ac:picMkLst>
        </pc:picChg>
        <pc:picChg chg="add del mod">
          <ac:chgData name="Brianne Brodeur" userId="e6224d7d-89ce-454f-81e7-6451a9d7a2b6" providerId="ADAL" clId="{C48C14BC-0586-45B4-A4DF-DA01EFE0A04D}" dt="2020-01-07T16:54:29.001" v="8696" actId="478"/>
          <ac:picMkLst>
            <pc:docMk/>
            <pc:sldMk cId="2899105058" sldId="315"/>
            <ac:picMk id="43" creationId="{1E21CA42-C3AC-4968-9ACF-FC6080A5460B}"/>
          </ac:picMkLst>
        </pc:picChg>
        <pc:picChg chg="add mod">
          <ac:chgData name="Brianne Brodeur" userId="e6224d7d-89ce-454f-81e7-6451a9d7a2b6" providerId="ADAL" clId="{C48C14BC-0586-45B4-A4DF-DA01EFE0A04D}" dt="2020-01-07T17:52:47.248" v="9456" actId="1076"/>
          <ac:picMkLst>
            <pc:docMk/>
            <pc:sldMk cId="2899105058" sldId="315"/>
            <ac:picMk id="53" creationId="{0ACB7770-CCF2-4019-AE7B-789DC50EF799}"/>
          </ac:picMkLst>
        </pc:picChg>
        <pc:picChg chg="add mod">
          <ac:chgData name="Brianne Brodeur" userId="e6224d7d-89ce-454f-81e7-6451a9d7a2b6" providerId="ADAL" clId="{C48C14BC-0586-45B4-A4DF-DA01EFE0A04D}" dt="2020-01-07T17:52:40.457" v="9454" actId="1076"/>
          <ac:picMkLst>
            <pc:docMk/>
            <pc:sldMk cId="2899105058" sldId="315"/>
            <ac:picMk id="54" creationId="{AA0C7677-B065-47F9-ACB6-EBF451A28DA5}"/>
          </ac:picMkLst>
        </pc:picChg>
        <pc:cxnChg chg="add mod">
          <ac:chgData name="Brianne Brodeur" userId="e6224d7d-89ce-454f-81e7-6451a9d7a2b6" providerId="ADAL" clId="{C48C14BC-0586-45B4-A4DF-DA01EFE0A04D}" dt="2020-01-07T16:55:48.575" v="8720" actId="1076"/>
          <ac:cxnSpMkLst>
            <pc:docMk/>
            <pc:sldMk cId="2899105058" sldId="315"/>
            <ac:cxnSpMk id="25" creationId="{B252D507-1FDC-4513-8002-721C68E51D17}"/>
          </ac:cxnSpMkLst>
        </pc:cxnChg>
        <pc:cxnChg chg="add mod">
          <ac:chgData name="Brianne Brodeur" userId="e6224d7d-89ce-454f-81e7-6451a9d7a2b6" providerId="ADAL" clId="{C48C14BC-0586-45B4-A4DF-DA01EFE0A04D}" dt="2020-01-07T16:55:48.575" v="8720" actId="1076"/>
          <ac:cxnSpMkLst>
            <pc:docMk/>
            <pc:sldMk cId="2899105058" sldId="315"/>
            <ac:cxnSpMk id="26" creationId="{721E1240-9E39-4076-BAA3-8C8F802587AE}"/>
          </ac:cxnSpMkLst>
        </pc:cxnChg>
        <pc:cxnChg chg="add mod">
          <ac:chgData name="Brianne Brodeur" userId="e6224d7d-89ce-454f-81e7-6451a9d7a2b6" providerId="ADAL" clId="{C48C14BC-0586-45B4-A4DF-DA01EFE0A04D}" dt="2020-01-07T16:55:48.575" v="8720" actId="1076"/>
          <ac:cxnSpMkLst>
            <pc:docMk/>
            <pc:sldMk cId="2899105058" sldId="315"/>
            <ac:cxnSpMk id="27" creationId="{EFD6E7BB-A334-443B-B3C6-3D175FEE5C74}"/>
          </ac:cxnSpMkLst>
        </pc:cxnChg>
        <pc:cxnChg chg="add mod">
          <ac:chgData name="Brianne Brodeur" userId="e6224d7d-89ce-454f-81e7-6451a9d7a2b6" providerId="ADAL" clId="{C48C14BC-0586-45B4-A4DF-DA01EFE0A04D}" dt="2020-01-07T16:55:48.575" v="8720" actId="1076"/>
          <ac:cxnSpMkLst>
            <pc:docMk/>
            <pc:sldMk cId="2899105058" sldId="315"/>
            <ac:cxnSpMk id="31" creationId="{3086C786-D5E5-4272-BA1C-B714C36890A5}"/>
          </ac:cxnSpMkLst>
        </pc:cxnChg>
        <pc:cxnChg chg="add mod">
          <ac:chgData name="Brianne Brodeur" userId="e6224d7d-89ce-454f-81e7-6451a9d7a2b6" providerId="ADAL" clId="{C48C14BC-0586-45B4-A4DF-DA01EFE0A04D}" dt="2020-01-07T16:55:48.575" v="8720" actId="1076"/>
          <ac:cxnSpMkLst>
            <pc:docMk/>
            <pc:sldMk cId="2899105058" sldId="315"/>
            <ac:cxnSpMk id="32" creationId="{FD52A983-0EC6-442C-AA9E-CF083A15C26D}"/>
          </ac:cxnSpMkLst>
        </pc:cxnChg>
        <pc:cxnChg chg="add mod">
          <ac:chgData name="Brianne Brodeur" userId="e6224d7d-89ce-454f-81e7-6451a9d7a2b6" providerId="ADAL" clId="{C48C14BC-0586-45B4-A4DF-DA01EFE0A04D}" dt="2020-01-07T16:55:48.575" v="8720" actId="1076"/>
          <ac:cxnSpMkLst>
            <pc:docMk/>
            <pc:sldMk cId="2899105058" sldId="315"/>
            <ac:cxnSpMk id="34" creationId="{C8864EFE-8E00-41CB-A95F-385EF7BE50BF}"/>
          </ac:cxnSpMkLst>
        </pc:cxnChg>
        <pc:cxnChg chg="add mod">
          <ac:chgData name="Brianne Brodeur" userId="e6224d7d-89ce-454f-81e7-6451a9d7a2b6" providerId="ADAL" clId="{C48C14BC-0586-45B4-A4DF-DA01EFE0A04D}" dt="2020-01-07T16:55:48.575" v="8720" actId="1076"/>
          <ac:cxnSpMkLst>
            <pc:docMk/>
            <pc:sldMk cId="2899105058" sldId="315"/>
            <ac:cxnSpMk id="45" creationId="{CC261605-3816-4854-98E9-412BA2F85A18}"/>
          </ac:cxnSpMkLst>
        </pc:cxnChg>
        <pc:cxnChg chg="add del mod">
          <ac:chgData name="Brianne Brodeur" userId="e6224d7d-89ce-454f-81e7-6451a9d7a2b6" providerId="ADAL" clId="{C48C14BC-0586-45B4-A4DF-DA01EFE0A04D}" dt="2020-01-07T16:54:30.040" v="8697" actId="478"/>
          <ac:cxnSpMkLst>
            <pc:docMk/>
            <pc:sldMk cId="2899105058" sldId="315"/>
            <ac:cxnSpMk id="46" creationId="{BC4FE4DD-66D8-4AC2-93A4-B3C7DA30B2D0}"/>
          </ac:cxnSpMkLst>
        </pc:cxnChg>
        <pc:cxnChg chg="add del mod">
          <ac:chgData name="Brianne Brodeur" userId="e6224d7d-89ce-454f-81e7-6451a9d7a2b6" providerId="ADAL" clId="{C48C14BC-0586-45B4-A4DF-DA01EFE0A04D}" dt="2020-01-07T16:54:29.001" v="8696" actId="478"/>
          <ac:cxnSpMkLst>
            <pc:docMk/>
            <pc:sldMk cId="2899105058" sldId="315"/>
            <ac:cxnSpMk id="47" creationId="{8E5EE839-6492-4914-8285-E7ABCBB2F08C}"/>
          </ac:cxnSpMkLst>
        </pc:cxnChg>
        <pc:cxnChg chg="add del mod">
          <ac:chgData name="Brianne Brodeur" userId="e6224d7d-89ce-454f-81e7-6451a9d7a2b6" providerId="ADAL" clId="{C48C14BC-0586-45B4-A4DF-DA01EFE0A04D}" dt="2020-01-07T16:54:34.582" v="8698" actId="478"/>
          <ac:cxnSpMkLst>
            <pc:docMk/>
            <pc:sldMk cId="2899105058" sldId="315"/>
            <ac:cxnSpMk id="48" creationId="{CEE01719-C344-4EA1-9137-BC19C5973D88}"/>
          </ac:cxnSpMkLst>
        </pc:cxnChg>
        <pc:cxnChg chg="add del mod">
          <ac:chgData name="Brianne Brodeur" userId="e6224d7d-89ce-454f-81e7-6451a9d7a2b6" providerId="ADAL" clId="{C48C14BC-0586-45B4-A4DF-DA01EFE0A04D}" dt="2020-01-07T16:54:34.582" v="8698" actId="478"/>
          <ac:cxnSpMkLst>
            <pc:docMk/>
            <pc:sldMk cId="2899105058" sldId="315"/>
            <ac:cxnSpMk id="49" creationId="{0BA21582-94FB-4972-B833-ADE695B7594C}"/>
          </ac:cxnSpMkLst>
        </pc:cxnChg>
        <pc:cxnChg chg="add del mod">
          <ac:chgData name="Brianne Brodeur" userId="e6224d7d-89ce-454f-81e7-6451a9d7a2b6" providerId="ADAL" clId="{C48C14BC-0586-45B4-A4DF-DA01EFE0A04D}" dt="2020-01-07T16:54:37.818" v="8701" actId="478"/>
          <ac:cxnSpMkLst>
            <pc:docMk/>
            <pc:sldMk cId="2899105058" sldId="315"/>
            <ac:cxnSpMk id="50" creationId="{EF413852-353F-4DB1-A795-10B431C1074D}"/>
          </ac:cxnSpMkLst>
        </pc:cxnChg>
        <pc:cxnChg chg="add del mod">
          <ac:chgData name="Brianne Brodeur" userId="e6224d7d-89ce-454f-81e7-6451a9d7a2b6" providerId="ADAL" clId="{C48C14BC-0586-45B4-A4DF-DA01EFE0A04D}" dt="2020-01-07T16:54:37.087" v="8700" actId="478"/>
          <ac:cxnSpMkLst>
            <pc:docMk/>
            <pc:sldMk cId="2899105058" sldId="315"/>
            <ac:cxnSpMk id="51" creationId="{7A413F9B-3609-4691-ADAF-38D1F0F7CA1F}"/>
          </ac:cxnSpMkLst>
        </pc:cxnChg>
      </pc:sldChg>
      <pc:sldChg chg="modSp add addCm delCm modCm">
        <pc:chgData name="Brianne Brodeur" userId="e6224d7d-89ce-454f-81e7-6451a9d7a2b6" providerId="ADAL" clId="{C48C14BC-0586-45B4-A4DF-DA01EFE0A04D}" dt="2020-01-07T19:59:36.143" v="9859" actId="1076"/>
        <pc:sldMkLst>
          <pc:docMk/>
          <pc:sldMk cId="336452633" sldId="316"/>
        </pc:sldMkLst>
        <pc:spChg chg="mod">
          <ac:chgData name="Brianne Brodeur" userId="e6224d7d-89ce-454f-81e7-6451a9d7a2b6" providerId="ADAL" clId="{C48C14BC-0586-45B4-A4DF-DA01EFE0A04D}" dt="2020-01-07T17:05:17.825" v="8893" actId="20577"/>
          <ac:spMkLst>
            <pc:docMk/>
            <pc:sldMk cId="336452633" sldId="316"/>
            <ac:spMk id="2" creationId="{48E713B5-60CA-4AAB-AB8C-A88FAF4875F0}"/>
          </ac:spMkLst>
        </pc:spChg>
        <pc:spChg chg="mod">
          <ac:chgData name="Brianne Brodeur" userId="e6224d7d-89ce-454f-81e7-6451a9d7a2b6" providerId="ADAL" clId="{C48C14BC-0586-45B4-A4DF-DA01EFE0A04D}" dt="2020-01-07T19:59:36.143" v="9859" actId="1076"/>
          <ac:spMkLst>
            <pc:docMk/>
            <pc:sldMk cId="336452633" sldId="316"/>
            <ac:spMk id="3" creationId="{34A47355-03FE-48A8-BAC4-CB7BCAA20A8F}"/>
          </ac:spMkLst>
        </pc:spChg>
      </pc:sldChg>
      <pc:sldChg chg="addSp delSp modSp add del">
        <pc:chgData name="Brianne Brodeur" userId="e6224d7d-89ce-454f-81e7-6451a9d7a2b6" providerId="ADAL" clId="{C48C14BC-0586-45B4-A4DF-DA01EFE0A04D}" dt="2020-01-07T16:50:17.124" v="7962" actId="47"/>
        <pc:sldMkLst>
          <pc:docMk/>
          <pc:sldMk cId="3059151025" sldId="316"/>
        </pc:sldMkLst>
        <pc:spChg chg="del">
          <ac:chgData name="Brianne Brodeur" userId="e6224d7d-89ce-454f-81e7-6451a9d7a2b6" providerId="ADAL" clId="{C48C14BC-0586-45B4-A4DF-DA01EFE0A04D}" dt="2020-01-07T16:49:42.846" v="7955" actId="478"/>
          <ac:spMkLst>
            <pc:docMk/>
            <pc:sldMk cId="3059151025" sldId="316"/>
            <ac:spMk id="10" creationId="{4DC1C126-8E45-495A-96C8-B1827D1253DA}"/>
          </ac:spMkLst>
        </pc:spChg>
        <pc:spChg chg="del">
          <ac:chgData name="Brianne Brodeur" userId="e6224d7d-89ce-454f-81e7-6451a9d7a2b6" providerId="ADAL" clId="{C48C14BC-0586-45B4-A4DF-DA01EFE0A04D}" dt="2020-01-07T16:49:42.846" v="7955" actId="478"/>
          <ac:spMkLst>
            <pc:docMk/>
            <pc:sldMk cId="3059151025" sldId="316"/>
            <ac:spMk id="11" creationId="{E37886F0-BA06-44F9-A6A5-7A917127C1FC}"/>
          </ac:spMkLst>
        </pc:spChg>
        <pc:spChg chg="del">
          <ac:chgData name="Brianne Brodeur" userId="e6224d7d-89ce-454f-81e7-6451a9d7a2b6" providerId="ADAL" clId="{C48C14BC-0586-45B4-A4DF-DA01EFE0A04D}" dt="2020-01-07T16:49:42.846" v="7955" actId="478"/>
          <ac:spMkLst>
            <pc:docMk/>
            <pc:sldMk cId="3059151025" sldId="316"/>
            <ac:spMk id="16" creationId="{507DBCE3-D99E-43D7-8997-7E2B0E2AE421}"/>
          </ac:spMkLst>
        </pc:spChg>
        <pc:spChg chg="del">
          <ac:chgData name="Brianne Brodeur" userId="e6224d7d-89ce-454f-81e7-6451a9d7a2b6" providerId="ADAL" clId="{C48C14BC-0586-45B4-A4DF-DA01EFE0A04D}" dt="2020-01-07T16:49:42.846" v="7955" actId="478"/>
          <ac:spMkLst>
            <pc:docMk/>
            <pc:sldMk cId="3059151025" sldId="316"/>
            <ac:spMk id="17" creationId="{47FEA536-D3B3-4CB0-8BA9-E83EAC323264}"/>
          </ac:spMkLst>
        </pc:spChg>
        <pc:spChg chg="mod">
          <ac:chgData name="Brianne Brodeur" userId="e6224d7d-89ce-454f-81e7-6451a9d7a2b6" providerId="ADAL" clId="{C48C14BC-0586-45B4-A4DF-DA01EFE0A04D}" dt="2020-01-07T16:49:58.533" v="7957" actId="1076"/>
          <ac:spMkLst>
            <pc:docMk/>
            <pc:sldMk cId="3059151025" sldId="316"/>
            <ac:spMk id="21" creationId="{0A1CDA43-DF56-44A0-8EFB-A68DA95985C5}"/>
          </ac:spMkLst>
        </pc:spChg>
        <pc:spChg chg="del">
          <ac:chgData name="Brianne Brodeur" userId="e6224d7d-89ce-454f-81e7-6451a9d7a2b6" providerId="ADAL" clId="{C48C14BC-0586-45B4-A4DF-DA01EFE0A04D}" dt="2020-01-07T16:49:42.846" v="7955" actId="478"/>
          <ac:spMkLst>
            <pc:docMk/>
            <pc:sldMk cId="3059151025" sldId="316"/>
            <ac:spMk id="24" creationId="{933A7EF9-8BEA-447D-BBE9-462B39C9F37D}"/>
          </ac:spMkLst>
        </pc:spChg>
        <pc:spChg chg="del">
          <ac:chgData name="Brianne Brodeur" userId="e6224d7d-89ce-454f-81e7-6451a9d7a2b6" providerId="ADAL" clId="{C48C14BC-0586-45B4-A4DF-DA01EFE0A04D}" dt="2020-01-07T16:49:42.846" v="7955" actId="478"/>
          <ac:spMkLst>
            <pc:docMk/>
            <pc:sldMk cId="3059151025" sldId="316"/>
            <ac:spMk id="25" creationId="{DCC5A2BF-426D-4FCC-B974-5F2523021D4A}"/>
          </ac:spMkLst>
        </pc:spChg>
        <pc:spChg chg="del">
          <ac:chgData name="Brianne Brodeur" userId="e6224d7d-89ce-454f-81e7-6451a9d7a2b6" providerId="ADAL" clId="{C48C14BC-0586-45B4-A4DF-DA01EFE0A04D}" dt="2020-01-07T16:49:42.846" v="7955" actId="478"/>
          <ac:spMkLst>
            <pc:docMk/>
            <pc:sldMk cId="3059151025" sldId="316"/>
            <ac:spMk id="26" creationId="{E5B3A0D2-D57E-4BDC-A3CE-16A5CDE1889F}"/>
          </ac:spMkLst>
        </pc:spChg>
        <pc:spChg chg="del">
          <ac:chgData name="Brianne Brodeur" userId="e6224d7d-89ce-454f-81e7-6451a9d7a2b6" providerId="ADAL" clId="{C48C14BC-0586-45B4-A4DF-DA01EFE0A04D}" dt="2020-01-07T16:49:42.846" v="7955" actId="478"/>
          <ac:spMkLst>
            <pc:docMk/>
            <pc:sldMk cId="3059151025" sldId="316"/>
            <ac:spMk id="27" creationId="{E74D99A6-193A-4BCC-A389-8CFD5EF12A2F}"/>
          </ac:spMkLst>
        </pc:spChg>
        <pc:spChg chg="add del">
          <ac:chgData name="Brianne Brodeur" userId="e6224d7d-89ce-454f-81e7-6451a9d7a2b6" providerId="ADAL" clId="{C48C14BC-0586-45B4-A4DF-DA01EFE0A04D}" dt="2020-01-07T16:50:03.575" v="7958" actId="478"/>
          <ac:spMkLst>
            <pc:docMk/>
            <pc:sldMk cId="3059151025" sldId="316"/>
            <ac:spMk id="28" creationId="{5276A441-221B-4C15-A22F-006CF5990D61}"/>
          </ac:spMkLst>
        </pc:spChg>
        <pc:spChg chg="add">
          <ac:chgData name="Brianne Brodeur" userId="e6224d7d-89ce-454f-81e7-6451a9d7a2b6" providerId="ADAL" clId="{C48C14BC-0586-45B4-A4DF-DA01EFE0A04D}" dt="2020-01-07T16:49:49.996" v="7956"/>
          <ac:spMkLst>
            <pc:docMk/>
            <pc:sldMk cId="3059151025" sldId="316"/>
            <ac:spMk id="29" creationId="{D6704E9A-F2FD-4D46-8BBF-ED5CD445ABDE}"/>
          </ac:spMkLst>
        </pc:spChg>
        <pc:spChg chg="add">
          <ac:chgData name="Brianne Brodeur" userId="e6224d7d-89ce-454f-81e7-6451a9d7a2b6" providerId="ADAL" clId="{C48C14BC-0586-45B4-A4DF-DA01EFE0A04D}" dt="2020-01-07T16:49:49.996" v="7956"/>
          <ac:spMkLst>
            <pc:docMk/>
            <pc:sldMk cId="3059151025" sldId="316"/>
            <ac:spMk id="30" creationId="{DA67C87E-3D77-4B49-8728-403FEB56586F}"/>
          </ac:spMkLst>
        </pc:spChg>
        <pc:spChg chg="add">
          <ac:chgData name="Brianne Brodeur" userId="e6224d7d-89ce-454f-81e7-6451a9d7a2b6" providerId="ADAL" clId="{C48C14BC-0586-45B4-A4DF-DA01EFE0A04D}" dt="2020-01-07T16:49:49.996" v="7956"/>
          <ac:spMkLst>
            <pc:docMk/>
            <pc:sldMk cId="3059151025" sldId="316"/>
            <ac:spMk id="34" creationId="{60E560CC-F9E3-4E93-ADB9-5D41374CA45C}"/>
          </ac:spMkLst>
        </pc:spChg>
        <pc:spChg chg="add">
          <ac:chgData name="Brianne Brodeur" userId="e6224d7d-89ce-454f-81e7-6451a9d7a2b6" providerId="ADAL" clId="{C48C14BC-0586-45B4-A4DF-DA01EFE0A04D}" dt="2020-01-07T16:49:49.996" v="7956"/>
          <ac:spMkLst>
            <pc:docMk/>
            <pc:sldMk cId="3059151025" sldId="316"/>
            <ac:spMk id="35" creationId="{2D4E7F4C-ECD3-4DCC-8A92-500ADF624E86}"/>
          </ac:spMkLst>
        </pc:spChg>
        <pc:spChg chg="add">
          <ac:chgData name="Brianne Brodeur" userId="e6224d7d-89ce-454f-81e7-6451a9d7a2b6" providerId="ADAL" clId="{C48C14BC-0586-45B4-A4DF-DA01EFE0A04D}" dt="2020-01-07T16:49:49.996" v="7956"/>
          <ac:spMkLst>
            <pc:docMk/>
            <pc:sldMk cId="3059151025" sldId="316"/>
            <ac:spMk id="41" creationId="{6861E9E1-3591-4EAC-8992-5CCB11245A13}"/>
          </ac:spMkLst>
        </pc:spChg>
        <pc:spChg chg="add">
          <ac:chgData name="Brianne Brodeur" userId="e6224d7d-89ce-454f-81e7-6451a9d7a2b6" providerId="ADAL" clId="{C48C14BC-0586-45B4-A4DF-DA01EFE0A04D}" dt="2020-01-07T16:49:49.996" v="7956"/>
          <ac:spMkLst>
            <pc:docMk/>
            <pc:sldMk cId="3059151025" sldId="316"/>
            <ac:spMk id="42" creationId="{96B4E48E-CE26-417D-B6AA-B0A2CBECC1A5}"/>
          </ac:spMkLst>
        </pc:spChg>
        <pc:spChg chg="add del">
          <ac:chgData name="Brianne Brodeur" userId="e6224d7d-89ce-454f-81e7-6451a9d7a2b6" providerId="ADAL" clId="{C48C14BC-0586-45B4-A4DF-DA01EFE0A04D}" dt="2020-01-07T16:50:05.566" v="7959" actId="478"/>
          <ac:spMkLst>
            <pc:docMk/>
            <pc:sldMk cId="3059151025" sldId="316"/>
            <ac:spMk id="43" creationId="{BD470B4B-446A-467E-864B-BDF0373ADC57}"/>
          </ac:spMkLst>
        </pc:spChg>
        <pc:spChg chg="add del">
          <ac:chgData name="Brianne Brodeur" userId="e6224d7d-89ce-454f-81e7-6451a9d7a2b6" providerId="ADAL" clId="{C48C14BC-0586-45B4-A4DF-DA01EFE0A04D}" dt="2020-01-07T16:50:07.117" v="7960" actId="478"/>
          <ac:spMkLst>
            <pc:docMk/>
            <pc:sldMk cId="3059151025" sldId="316"/>
            <ac:spMk id="44" creationId="{AA06AC79-44BA-4ECA-874F-2E39037DE4DE}"/>
          </ac:spMkLst>
        </pc:spChg>
        <pc:spChg chg="add del">
          <ac:chgData name="Brianne Brodeur" userId="e6224d7d-89ce-454f-81e7-6451a9d7a2b6" providerId="ADAL" clId="{C48C14BC-0586-45B4-A4DF-DA01EFE0A04D}" dt="2020-01-07T16:50:03.575" v="7958" actId="478"/>
          <ac:spMkLst>
            <pc:docMk/>
            <pc:sldMk cId="3059151025" sldId="316"/>
            <ac:spMk id="46" creationId="{637A8804-4F54-4BAB-A83D-E34C60092C35}"/>
          </ac:spMkLst>
        </pc:spChg>
        <pc:spChg chg="add del">
          <ac:chgData name="Brianne Brodeur" userId="e6224d7d-89ce-454f-81e7-6451a9d7a2b6" providerId="ADAL" clId="{C48C14BC-0586-45B4-A4DF-DA01EFE0A04D}" dt="2020-01-07T16:50:03.575" v="7958" actId="478"/>
          <ac:spMkLst>
            <pc:docMk/>
            <pc:sldMk cId="3059151025" sldId="316"/>
            <ac:spMk id="47" creationId="{BE37B80B-9182-4C07-BF3E-BE01718A541A}"/>
          </ac:spMkLst>
        </pc:spChg>
        <pc:spChg chg="add del">
          <ac:chgData name="Brianne Brodeur" userId="e6224d7d-89ce-454f-81e7-6451a9d7a2b6" providerId="ADAL" clId="{C48C14BC-0586-45B4-A4DF-DA01EFE0A04D}" dt="2020-01-07T16:50:03.575" v="7958" actId="478"/>
          <ac:spMkLst>
            <pc:docMk/>
            <pc:sldMk cId="3059151025" sldId="316"/>
            <ac:spMk id="49" creationId="{12912315-9F62-458A-BA33-4C8862E0F305}"/>
          </ac:spMkLst>
        </pc:spChg>
        <pc:spChg chg="add">
          <ac:chgData name="Brianne Brodeur" userId="e6224d7d-89ce-454f-81e7-6451a9d7a2b6" providerId="ADAL" clId="{C48C14BC-0586-45B4-A4DF-DA01EFE0A04D}" dt="2020-01-07T16:49:49.996" v="7956"/>
          <ac:spMkLst>
            <pc:docMk/>
            <pc:sldMk cId="3059151025" sldId="316"/>
            <ac:spMk id="57" creationId="{B2FE509F-0D35-4ABE-BAEE-F3A6A0F23152}"/>
          </ac:spMkLst>
        </pc:spChg>
        <pc:picChg chg="mod">
          <ac:chgData name="Brianne Brodeur" userId="e6224d7d-89ce-454f-81e7-6451a9d7a2b6" providerId="ADAL" clId="{C48C14BC-0586-45B4-A4DF-DA01EFE0A04D}" dt="2020-01-07T16:43:52.135" v="7798" actId="1076"/>
          <ac:picMkLst>
            <pc:docMk/>
            <pc:sldMk cId="3059151025" sldId="316"/>
            <ac:picMk id="12" creationId="{9D702DB2-A3F0-44B7-9C70-4EDAC82E15D5}"/>
          </ac:picMkLst>
        </pc:picChg>
        <pc:picChg chg="del">
          <ac:chgData name="Brianne Brodeur" userId="e6224d7d-89ce-454f-81e7-6451a9d7a2b6" providerId="ADAL" clId="{C48C14BC-0586-45B4-A4DF-DA01EFE0A04D}" dt="2020-01-07T16:49:42.846" v="7955" actId="478"/>
          <ac:picMkLst>
            <pc:docMk/>
            <pc:sldMk cId="3059151025" sldId="316"/>
            <ac:picMk id="18" creationId="{5E4F0058-6845-42C1-A055-6311A97124F2}"/>
          </ac:picMkLst>
        </pc:picChg>
        <pc:picChg chg="del">
          <ac:chgData name="Brianne Brodeur" userId="e6224d7d-89ce-454f-81e7-6451a9d7a2b6" providerId="ADAL" clId="{C48C14BC-0586-45B4-A4DF-DA01EFE0A04D}" dt="2020-01-07T16:49:42.846" v="7955" actId="478"/>
          <ac:picMkLst>
            <pc:docMk/>
            <pc:sldMk cId="3059151025" sldId="316"/>
            <ac:picMk id="23" creationId="{0048F419-945B-48B5-87C7-A7392E26ACA0}"/>
          </ac:picMkLst>
        </pc:picChg>
        <pc:picChg chg="add">
          <ac:chgData name="Brianne Brodeur" userId="e6224d7d-89ce-454f-81e7-6451a9d7a2b6" providerId="ADAL" clId="{C48C14BC-0586-45B4-A4DF-DA01EFE0A04D}" dt="2020-01-07T16:49:49.996" v="7956"/>
          <ac:picMkLst>
            <pc:docMk/>
            <pc:sldMk cId="3059151025" sldId="316"/>
            <ac:picMk id="36" creationId="{37D23D75-6243-45D1-88E2-13596001EDC2}"/>
          </ac:picMkLst>
        </pc:picChg>
        <pc:picChg chg="add">
          <ac:chgData name="Brianne Brodeur" userId="e6224d7d-89ce-454f-81e7-6451a9d7a2b6" providerId="ADAL" clId="{C48C14BC-0586-45B4-A4DF-DA01EFE0A04D}" dt="2020-01-07T16:49:49.996" v="7956"/>
          <ac:picMkLst>
            <pc:docMk/>
            <pc:sldMk cId="3059151025" sldId="316"/>
            <ac:picMk id="40" creationId="{130B38DC-2403-4053-A94A-4B3C8881FF7E}"/>
          </ac:picMkLst>
        </pc:picChg>
        <pc:picChg chg="add del">
          <ac:chgData name="Brianne Brodeur" userId="e6224d7d-89ce-454f-81e7-6451a9d7a2b6" providerId="ADAL" clId="{C48C14BC-0586-45B4-A4DF-DA01EFE0A04D}" dt="2020-01-07T16:50:07.117" v="7960" actId="478"/>
          <ac:picMkLst>
            <pc:docMk/>
            <pc:sldMk cId="3059151025" sldId="316"/>
            <ac:picMk id="45" creationId="{22E642BB-82ED-4678-94E2-507DED0B29C0}"/>
          </ac:picMkLst>
        </pc:picChg>
        <pc:picChg chg="add del">
          <ac:chgData name="Brianne Brodeur" userId="e6224d7d-89ce-454f-81e7-6451a9d7a2b6" providerId="ADAL" clId="{C48C14BC-0586-45B4-A4DF-DA01EFE0A04D}" dt="2020-01-07T16:50:07.117" v="7960" actId="478"/>
          <ac:picMkLst>
            <pc:docMk/>
            <pc:sldMk cId="3059151025" sldId="316"/>
            <ac:picMk id="48" creationId="{42366D6F-A2A1-4E6A-9D58-221C9011EBF6}"/>
          </ac:picMkLst>
        </pc:picChg>
        <pc:cxnChg chg="del mod">
          <ac:chgData name="Brianne Brodeur" userId="e6224d7d-89ce-454f-81e7-6451a9d7a2b6" providerId="ADAL" clId="{C48C14BC-0586-45B4-A4DF-DA01EFE0A04D}" dt="2020-01-07T16:49:42.846" v="7955" actId="478"/>
          <ac:cxnSpMkLst>
            <pc:docMk/>
            <pc:sldMk cId="3059151025" sldId="316"/>
            <ac:cxnSpMk id="13" creationId="{AEA9D4D3-8942-44FC-AAC9-AA40B58B4CCD}"/>
          </ac:cxnSpMkLst>
        </pc:cxnChg>
        <pc:cxnChg chg="del">
          <ac:chgData name="Brianne Brodeur" userId="e6224d7d-89ce-454f-81e7-6451a9d7a2b6" providerId="ADAL" clId="{C48C14BC-0586-45B4-A4DF-DA01EFE0A04D}" dt="2020-01-07T16:49:42.846" v="7955" actId="478"/>
          <ac:cxnSpMkLst>
            <pc:docMk/>
            <pc:sldMk cId="3059151025" sldId="316"/>
            <ac:cxnSpMk id="14" creationId="{B16CECAC-7248-4843-A900-6959180D56C5}"/>
          </ac:cxnSpMkLst>
        </pc:cxnChg>
        <pc:cxnChg chg="del">
          <ac:chgData name="Brianne Brodeur" userId="e6224d7d-89ce-454f-81e7-6451a9d7a2b6" providerId="ADAL" clId="{C48C14BC-0586-45B4-A4DF-DA01EFE0A04D}" dt="2020-01-07T16:49:42.846" v="7955" actId="478"/>
          <ac:cxnSpMkLst>
            <pc:docMk/>
            <pc:sldMk cId="3059151025" sldId="316"/>
            <ac:cxnSpMk id="15" creationId="{B8E6A8D7-B0B2-471F-BF63-FD1E778E8D27}"/>
          </ac:cxnSpMkLst>
        </pc:cxnChg>
        <pc:cxnChg chg="del mod">
          <ac:chgData name="Brianne Brodeur" userId="e6224d7d-89ce-454f-81e7-6451a9d7a2b6" providerId="ADAL" clId="{C48C14BC-0586-45B4-A4DF-DA01EFE0A04D}" dt="2020-01-07T16:49:42.846" v="7955" actId="478"/>
          <ac:cxnSpMkLst>
            <pc:docMk/>
            <pc:sldMk cId="3059151025" sldId="316"/>
            <ac:cxnSpMk id="19" creationId="{E689A32F-6300-4483-BC8C-5FD77AF49C3E}"/>
          </ac:cxnSpMkLst>
        </pc:cxnChg>
        <pc:cxnChg chg="del mod">
          <ac:chgData name="Brianne Brodeur" userId="e6224d7d-89ce-454f-81e7-6451a9d7a2b6" providerId="ADAL" clId="{C48C14BC-0586-45B4-A4DF-DA01EFE0A04D}" dt="2020-01-07T16:49:42.846" v="7955" actId="478"/>
          <ac:cxnSpMkLst>
            <pc:docMk/>
            <pc:sldMk cId="3059151025" sldId="316"/>
            <ac:cxnSpMk id="20" creationId="{2A30F2A5-9D1A-4286-B9F2-59996168853A}"/>
          </ac:cxnSpMkLst>
        </pc:cxnChg>
        <pc:cxnChg chg="del mod">
          <ac:chgData name="Brianne Brodeur" userId="e6224d7d-89ce-454f-81e7-6451a9d7a2b6" providerId="ADAL" clId="{C48C14BC-0586-45B4-A4DF-DA01EFE0A04D}" dt="2020-01-07T16:49:42.846" v="7955" actId="478"/>
          <ac:cxnSpMkLst>
            <pc:docMk/>
            <pc:sldMk cId="3059151025" sldId="316"/>
            <ac:cxnSpMk id="22" creationId="{04847D61-5D6E-48B6-BFC4-5992D427BFE4}"/>
          </ac:cxnSpMkLst>
        </pc:cxnChg>
        <pc:cxnChg chg="add">
          <ac:chgData name="Brianne Brodeur" userId="e6224d7d-89ce-454f-81e7-6451a9d7a2b6" providerId="ADAL" clId="{C48C14BC-0586-45B4-A4DF-DA01EFE0A04D}" dt="2020-01-07T16:49:49.996" v="7956"/>
          <ac:cxnSpMkLst>
            <pc:docMk/>
            <pc:sldMk cId="3059151025" sldId="316"/>
            <ac:cxnSpMk id="31" creationId="{60B2A16B-DAF4-491A-87BC-E768E3330B85}"/>
          </ac:cxnSpMkLst>
        </pc:cxnChg>
        <pc:cxnChg chg="add">
          <ac:chgData name="Brianne Brodeur" userId="e6224d7d-89ce-454f-81e7-6451a9d7a2b6" providerId="ADAL" clId="{C48C14BC-0586-45B4-A4DF-DA01EFE0A04D}" dt="2020-01-07T16:49:49.996" v="7956"/>
          <ac:cxnSpMkLst>
            <pc:docMk/>
            <pc:sldMk cId="3059151025" sldId="316"/>
            <ac:cxnSpMk id="32" creationId="{C9C3B45A-5714-4ED4-937D-2DD2E2F29DAA}"/>
          </ac:cxnSpMkLst>
        </pc:cxnChg>
        <pc:cxnChg chg="add">
          <ac:chgData name="Brianne Brodeur" userId="e6224d7d-89ce-454f-81e7-6451a9d7a2b6" providerId="ADAL" clId="{C48C14BC-0586-45B4-A4DF-DA01EFE0A04D}" dt="2020-01-07T16:49:49.996" v="7956"/>
          <ac:cxnSpMkLst>
            <pc:docMk/>
            <pc:sldMk cId="3059151025" sldId="316"/>
            <ac:cxnSpMk id="33" creationId="{A0DABD88-057D-472F-9DB2-17D5DFB5EC78}"/>
          </ac:cxnSpMkLst>
        </pc:cxnChg>
        <pc:cxnChg chg="add">
          <ac:chgData name="Brianne Brodeur" userId="e6224d7d-89ce-454f-81e7-6451a9d7a2b6" providerId="ADAL" clId="{C48C14BC-0586-45B4-A4DF-DA01EFE0A04D}" dt="2020-01-07T16:49:49.996" v="7956"/>
          <ac:cxnSpMkLst>
            <pc:docMk/>
            <pc:sldMk cId="3059151025" sldId="316"/>
            <ac:cxnSpMk id="37" creationId="{691769F7-4E9D-4992-AB7C-6C132D81F149}"/>
          </ac:cxnSpMkLst>
        </pc:cxnChg>
        <pc:cxnChg chg="add">
          <ac:chgData name="Brianne Brodeur" userId="e6224d7d-89ce-454f-81e7-6451a9d7a2b6" providerId="ADAL" clId="{C48C14BC-0586-45B4-A4DF-DA01EFE0A04D}" dt="2020-01-07T16:49:49.996" v="7956"/>
          <ac:cxnSpMkLst>
            <pc:docMk/>
            <pc:sldMk cId="3059151025" sldId="316"/>
            <ac:cxnSpMk id="38" creationId="{8002BA7F-6EC9-43D6-9B1F-4DB7A67A2182}"/>
          </ac:cxnSpMkLst>
        </pc:cxnChg>
        <pc:cxnChg chg="add">
          <ac:chgData name="Brianne Brodeur" userId="e6224d7d-89ce-454f-81e7-6451a9d7a2b6" providerId="ADAL" clId="{C48C14BC-0586-45B4-A4DF-DA01EFE0A04D}" dt="2020-01-07T16:49:49.996" v="7956"/>
          <ac:cxnSpMkLst>
            <pc:docMk/>
            <pc:sldMk cId="3059151025" sldId="316"/>
            <ac:cxnSpMk id="39" creationId="{7DC99CA2-6874-4000-85FF-1CA0810D3196}"/>
          </ac:cxnSpMkLst>
        </pc:cxnChg>
        <pc:cxnChg chg="add mod">
          <ac:chgData name="Brianne Brodeur" userId="e6224d7d-89ce-454f-81e7-6451a9d7a2b6" providerId="ADAL" clId="{C48C14BC-0586-45B4-A4DF-DA01EFE0A04D}" dt="2020-01-07T16:50:05.566" v="7959" actId="478"/>
          <ac:cxnSpMkLst>
            <pc:docMk/>
            <pc:sldMk cId="3059151025" sldId="316"/>
            <ac:cxnSpMk id="50" creationId="{ED726933-BA63-4115-AA98-8381D711058C}"/>
          </ac:cxnSpMkLst>
        </pc:cxnChg>
        <pc:cxnChg chg="add del mod">
          <ac:chgData name="Brianne Brodeur" userId="e6224d7d-89ce-454f-81e7-6451a9d7a2b6" providerId="ADAL" clId="{C48C14BC-0586-45B4-A4DF-DA01EFE0A04D}" dt="2020-01-07T16:50:07.117" v="7960" actId="478"/>
          <ac:cxnSpMkLst>
            <pc:docMk/>
            <pc:sldMk cId="3059151025" sldId="316"/>
            <ac:cxnSpMk id="51" creationId="{F8FE69E6-A54B-4775-B214-EB6F842B0D15}"/>
          </ac:cxnSpMkLst>
        </pc:cxnChg>
        <pc:cxnChg chg="add del">
          <ac:chgData name="Brianne Brodeur" userId="e6224d7d-89ce-454f-81e7-6451a9d7a2b6" providerId="ADAL" clId="{C48C14BC-0586-45B4-A4DF-DA01EFE0A04D}" dt="2020-01-07T16:50:03.575" v="7958" actId="478"/>
          <ac:cxnSpMkLst>
            <pc:docMk/>
            <pc:sldMk cId="3059151025" sldId="316"/>
            <ac:cxnSpMk id="52" creationId="{87F4AF34-D120-41B6-8945-DA88855D26A8}"/>
          </ac:cxnSpMkLst>
        </pc:cxnChg>
        <pc:cxnChg chg="add del mod">
          <ac:chgData name="Brianne Brodeur" userId="e6224d7d-89ce-454f-81e7-6451a9d7a2b6" providerId="ADAL" clId="{C48C14BC-0586-45B4-A4DF-DA01EFE0A04D}" dt="2020-01-07T16:50:03.575" v="7958" actId="478"/>
          <ac:cxnSpMkLst>
            <pc:docMk/>
            <pc:sldMk cId="3059151025" sldId="316"/>
            <ac:cxnSpMk id="53" creationId="{8D108707-8430-4EC3-835E-7287B4A97211}"/>
          </ac:cxnSpMkLst>
        </pc:cxnChg>
        <pc:cxnChg chg="add del mod">
          <ac:chgData name="Brianne Brodeur" userId="e6224d7d-89ce-454f-81e7-6451a9d7a2b6" providerId="ADAL" clId="{C48C14BC-0586-45B4-A4DF-DA01EFE0A04D}" dt="2020-01-07T16:50:03.575" v="7958" actId="478"/>
          <ac:cxnSpMkLst>
            <pc:docMk/>
            <pc:sldMk cId="3059151025" sldId="316"/>
            <ac:cxnSpMk id="54" creationId="{648543CC-19A6-44C3-9E9A-9F4FD9FBAE25}"/>
          </ac:cxnSpMkLst>
        </pc:cxnChg>
        <pc:cxnChg chg="add mod">
          <ac:chgData name="Brianne Brodeur" userId="e6224d7d-89ce-454f-81e7-6451a9d7a2b6" providerId="ADAL" clId="{C48C14BC-0586-45B4-A4DF-DA01EFE0A04D}" dt="2020-01-07T16:50:03.575" v="7958" actId="478"/>
          <ac:cxnSpMkLst>
            <pc:docMk/>
            <pc:sldMk cId="3059151025" sldId="316"/>
            <ac:cxnSpMk id="55" creationId="{BCC427D1-DF4F-4D57-B01A-44E378A666B6}"/>
          </ac:cxnSpMkLst>
        </pc:cxnChg>
        <pc:cxnChg chg="add del mod">
          <ac:chgData name="Brianne Brodeur" userId="e6224d7d-89ce-454f-81e7-6451a9d7a2b6" providerId="ADAL" clId="{C48C14BC-0586-45B4-A4DF-DA01EFE0A04D}" dt="2020-01-07T16:50:03.575" v="7958" actId="478"/>
          <ac:cxnSpMkLst>
            <pc:docMk/>
            <pc:sldMk cId="3059151025" sldId="316"/>
            <ac:cxnSpMk id="56" creationId="{E46B15E6-4BA0-4C07-852F-1879F47AD3E0}"/>
          </ac:cxnSpMkLst>
        </pc:cxnChg>
      </pc:sldChg>
      <pc:sldChg chg="add del">
        <pc:chgData name="Brianne Brodeur" userId="e6224d7d-89ce-454f-81e7-6451a9d7a2b6" providerId="ADAL" clId="{C48C14BC-0586-45B4-A4DF-DA01EFE0A04D}" dt="2020-01-07T16:43:56.278" v="7800"/>
        <pc:sldMkLst>
          <pc:docMk/>
          <pc:sldMk cId="396579417" sldId="317"/>
        </pc:sldMkLst>
      </pc:sldChg>
      <pc:sldMasterChg chg="modSldLayout">
        <pc:chgData name="Brianne Brodeur" userId="e6224d7d-89ce-454f-81e7-6451a9d7a2b6" providerId="ADAL" clId="{C48C14BC-0586-45B4-A4DF-DA01EFE0A04D}" dt="2020-01-07T17:45:15.666" v="9291"/>
        <pc:sldMasterMkLst>
          <pc:docMk/>
          <pc:sldMasterMk cId="1212231556" sldId="2147483666"/>
        </pc:sldMasterMkLst>
        <pc:sldLayoutChg chg="modSp">
          <pc:chgData name="Brianne Brodeur" userId="e6224d7d-89ce-454f-81e7-6451a9d7a2b6" providerId="ADAL" clId="{C48C14BC-0586-45B4-A4DF-DA01EFE0A04D}" dt="2020-01-07T17:45:00.712" v="9290" actId="6549"/>
          <pc:sldLayoutMkLst>
            <pc:docMk/>
            <pc:sldMasterMk cId="1212231556" sldId="2147483666"/>
            <pc:sldLayoutMk cId="3214167525" sldId="2147483673"/>
          </pc:sldLayoutMkLst>
          <pc:spChg chg="mod">
            <ac:chgData name="Brianne Brodeur" userId="e6224d7d-89ce-454f-81e7-6451a9d7a2b6" providerId="ADAL" clId="{C48C14BC-0586-45B4-A4DF-DA01EFE0A04D}" dt="2020-01-07T17:45:00.712" v="9290" actId="6549"/>
            <ac:spMkLst>
              <pc:docMk/>
              <pc:sldMasterMk cId="1212231556" sldId="2147483666"/>
              <pc:sldLayoutMk cId="3214167525" sldId="2147483673"/>
              <ac:spMk id="18" creationId="{15B5FA34-181F-4C73-B0E9-F04F9B2AA75D}"/>
            </ac:spMkLst>
          </pc:spChg>
        </pc:sldLayoutChg>
        <pc:sldLayoutChg chg="addSp delSp modSp">
          <pc:chgData name="Brianne Brodeur" userId="e6224d7d-89ce-454f-81e7-6451a9d7a2b6" providerId="ADAL" clId="{C48C14BC-0586-45B4-A4DF-DA01EFE0A04D}" dt="2020-01-07T17:44:09.074" v="9267" actId="20577"/>
          <pc:sldLayoutMkLst>
            <pc:docMk/>
            <pc:sldMasterMk cId="1212231556" sldId="2147483666"/>
            <pc:sldLayoutMk cId="166957089" sldId="2147483674"/>
          </pc:sldLayoutMkLst>
          <pc:spChg chg="mod">
            <ac:chgData name="Brianne Brodeur" userId="e6224d7d-89ce-454f-81e7-6451a9d7a2b6" providerId="ADAL" clId="{C48C14BC-0586-45B4-A4DF-DA01EFE0A04D}" dt="2020-01-07T17:44:09.074" v="9267" actId="20577"/>
            <ac:spMkLst>
              <pc:docMk/>
              <pc:sldMasterMk cId="1212231556" sldId="2147483666"/>
              <pc:sldLayoutMk cId="166957089" sldId="2147483674"/>
              <ac:spMk id="10" creationId="{116F7BE5-100C-4E00-AE92-6F233F93D7B7}"/>
            </ac:spMkLst>
          </pc:spChg>
          <pc:picChg chg="add mod">
            <ac:chgData name="Brianne Brodeur" userId="e6224d7d-89ce-454f-81e7-6451a9d7a2b6" providerId="ADAL" clId="{C48C14BC-0586-45B4-A4DF-DA01EFE0A04D}" dt="2020-01-07T17:44:05.505" v="9265" actId="1076"/>
            <ac:picMkLst>
              <pc:docMk/>
              <pc:sldMasterMk cId="1212231556" sldId="2147483666"/>
              <pc:sldLayoutMk cId="166957089" sldId="2147483674"/>
              <ac:picMk id="9" creationId="{B1AB12D3-65BA-45B1-B7F4-9B79F919036F}"/>
            </ac:picMkLst>
          </pc:picChg>
          <pc:picChg chg="del">
            <ac:chgData name="Brianne Brodeur" userId="e6224d7d-89ce-454f-81e7-6451a9d7a2b6" providerId="ADAL" clId="{C48C14BC-0586-45B4-A4DF-DA01EFE0A04D}" dt="2020-01-07T17:43:25.957" v="9227" actId="478"/>
            <ac:picMkLst>
              <pc:docMk/>
              <pc:sldMasterMk cId="1212231556" sldId="2147483666"/>
              <pc:sldLayoutMk cId="166957089" sldId="2147483674"/>
              <ac:picMk id="11" creationId="{23E0BE2D-76B6-48D0-BEAD-738C6C11BB93}"/>
            </ac:picMkLst>
          </pc:picChg>
          <pc:picChg chg="mod">
            <ac:chgData name="Brianne Brodeur" userId="e6224d7d-89ce-454f-81e7-6451a9d7a2b6" providerId="ADAL" clId="{C48C14BC-0586-45B4-A4DF-DA01EFE0A04D}" dt="2020-01-07T17:43:59.864" v="9263" actId="1076"/>
            <ac:picMkLst>
              <pc:docMk/>
              <pc:sldMasterMk cId="1212231556" sldId="2147483666"/>
              <pc:sldLayoutMk cId="166957089" sldId="2147483674"/>
              <ac:picMk id="12" creationId="{005F9E7F-232F-4593-BAF2-FC4CE8948E7D}"/>
            </ac:picMkLst>
          </pc:picChg>
        </pc:sldLayoutChg>
        <pc:sldLayoutChg chg="modSp">
          <pc:chgData name="Brianne Brodeur" userId="e6224d7d-89ce-454f-81e7-6451a9d7a2b6" providerId="ADAL" clId="{C48C14BC-0586-45B4-A4DF-DA01EFE0A04D}" dt="2020-01-07T17:44:46.872" v="9284" actId="1076"/>
          <pc:sldLayoutMkLst>
            <pc:docMk/>
            <pc:sldMasterMk cId="1212231556" sldId="2147483666"/>
            <pc:sldLayoutMk cId="3093288873" sldId="2147483675"/>
          </pc:sldLayoutMkLst>
          <pc:spChg chg="mod">
            <ac:chgData name="Brianne Brodeur" userId="e6224d7d-89ce-454f-81e7-6451a9d7a2b6" providerId="ADAL" clId="{C48C14BC-0586-45B4-A4DF-DA01EFE0A04D}" dt="2020-01-07T17:44:40.061" v="9282" actId="1076"/>
            <ac:spMkLst>
              <pc:docMk/>
              <pc:sldMasterMk cId="1212231556" sldId="2147483666"/>
              <pc:sldLayoutMk cId="3093288873" sldId="2147483675"/>
              <ac:spMk id="8" creationId="{C582929B-3EA4-4F6F-AF22-293702063B36}"/>
            </ac:spMkLst>
          </pc:spChg>
          <pc:spChg chg="mod">
            <ac:chgData name="Brianne Brodeur" userId="e6224d7d-89ce-454f-81e7-6451a9d7a2b6" providerId="ADAL" clId="{C48C14BC-0586-45B4-A4DF-DA01EFE0A04D}" dt="2020-01-07T17:44:42.869" v="9283" actId="20577"/>
            <ac:spMkLst>
              <pc:docMk/>
              <pc:sldMasterMk cId="1212231556" sldId="2147483666"/>
              <pc:sldLayoutMk cId="3093288873" sldId="2147483675"/>
              <ac:spMk id="10" creationId="{AFF570EE-6E67-4448-977D-6DF4C6FBC7DA}"/>
            </ac:spMkLst>
          </pc:spChg>
          <pc:picChg chg="mod">
            <ac:chgData name="Brianne Brodeur" userId="e6224d7d-89ce-454f-81e7-6451a9d7a2b6" providerId="ADAL" clId="{C48C14BC-0586-45B4-A4DF-DA01EFE0A04D}" dt="2020-01-07T17:44:28.479" v="9273" actId="1076"/>
            <ac:picMkLst>
              <pc:docMk/>
              <pc:sldMasterMk cId="1212231556" sldId="2147483666"/>
              <pc:sldLayoutMk cId="3093288873" sldId="2147483675"/>
              <ac:picMk id="11" creationId="{8FCE1065-B956-4DFE-A8CD-17DEA28BF2BC}"/>
            </ac:picMkLst>
          </pc:picChg>
          <pc:picChg chg="mod">
            <ac:chgData name="Brianne Brodeur" userId="e6224d7d-89ce-454f-81e7-6451a9d7a2b6" providerId="ADAL" clId="{C48C14BC-0586-45B4-A4DF-DA01EFE0A04D}" dt="2020-01-07T17:44:46.872" v="9284" actId="1076"/>
            <ac:picMkLst>
              <pc:docMk/>
              <pc:sldMasterMk cId="1212231556" sldId="2147483666"/>
              <pc:sldLayoutMk cId="3093288873" sldId="2147483675"/>
              <ac:picMk id="12" creationId="{D583C895-5666-4E58-AD7C-FF8A4BC5DE0D}"/>
            </ac:picMkLst>
          </pc:picChg>
        </pc:sldLayoutChg>
        <pc:sldLayoutChg chg="modSp">
          <pc:chgData name="Brianne Brodeur" userId="e6224d7d-89ce-454f-81e7-6451a9d7a2b6" providerId="ADAL" clId="{C48C14BC-0586-45B4-A4DF-DA01EFE0A04D}" dt="2020-01-07T17:45:15.666" v="9291"/>
          <pc:sldLayoutMkLst>
            <pc:docMk/>
            <pc:sldMasterMk cId="1212231556" sldId="2147483666"/>
            <pc:sldLayoutMk cId="945536707" sldId="2147483676"/>
          </pc:sldLayoutMkLst>
          <pc:spChg chg="mod">
            <ac:chgData name="Brianne Brodeur" userId="e6224d7d-89ce-454f-81e7-6451a9d7a2b6" providerId="ADAL" clId="{C48C14BC-0586-45B4-A4DF-DA01EFE0A04D}" dt="2020-01-07T17:45:15.666" v="9291"/>
            <ac:spMkLst>
              <pc:docMk/>
              <pc:sldMasterMk cId="1212231556" sldId="2147483666"/>
              <pc:sldLayoutMk cId="945536707" sldId="2147483676"/>
              <ac:spMk id="12" creationId="{11AE9729-9C05-4FF6-922C-344D7B8FA982}"/>
            </ac:spMkLst>
          </pc:spChg>
        </pc:sldLayoutChg>
      </pc:sldMasterChg>
    </pc:docChg>
  </pc:docChgLst>
  <pc:docChgLst>
    <pc:chgData clId="Web-{BAA08BBA-63CE-53A2-EBDC-EF2837493AE2}"/>
    <pc:docChg chg="modSld">
      <pc:chgData name="" userId="" providerId="" clId="Web-{BAA08BBA-63CE-53A2-EBDC-EF2837493AE2}" dt="2020-01-06T20:41:06.873" v="18"/>
      <pc:docMkLst>
        <pc:docMk/>
      </pc:docMkLst>
      <pc:sldChg chg="delSp modSp addCm">
        <pc:chgData name="" userId="" providerId="" clId="Web-{BAA08BBA-63CE-53A2-EBDC-EF2837493AE2}" dt="2020-01-06T20:41:06.873" v="18"/>
        <pc:sldMkLst>
          <pc:docMk/>
          <pc:sldMk cId="4171639263" sldId="287"/>
        </pc:sldMkLst>
        <pc:spChg chg="del">
          <ac:chgData name="" userId="" providerId="" clId="Web-{BAA08BBA-63CE-53A2-EBDC-EF2837493AE2}" dt="2020-01-06T20:39:22.879" v="11"/>
          <ac:spMkLst>
            <pc:docMk/>
            <pc:sldMk cId="4171639263" sldId="287"/>
            <ac:spMk id="10" creationId="{3B335AA4-D05C-4D60-9D7E-FFB7AEAF964B}"/>
          </ac:spMkLst>
        </pc:spChg>
        <pc:spChg chg="mod">
          <ac:chgData name="" userId="" providerId="" clId="Web-{BAA08BBA-63CE-53A2-EBDC-EF2837493AE2}" dt="2020-01-06T20:39:33.208" v="15" actId="1076"/>
          <ac:spMkLst>
            <pc:docMk/>
            <pc:sldMk cId="4171639263" sldId="287"/>
            <ac:spMk id="11" creationId="{C3DD7D80-47EB-42E1-9F18-53E72F441514}"/>
          </ac:spMkLst>
        </pc:spChg>
        <pc:spChg chg="mod">
          <ac:chgData name="" userId="" providerId="" clId="Web-{BAA08BBA-63CE-53A2-EBDC-EF2837493AE2}" dt="2020-01-06T20:39:41.677" v="17" actId="1076"/>
          <ac:spMkLst>
            <pc:docMk/>
            <pc:sldMk cId="4171639263" sldId="287"/>
            <ac:spMk id="12" creationId="{373F3805-6829-4895-B4F1-7B63645474B2}"/>
          </ac:spMkLst>
        </pc:spChg>
        <pc:spChg chg="mod">
          <ac:chgData name="" userId="" providerId="" clId="Web-{BAA08BBA-63CE-53A2-EBDC-EF2837493AE2}" dt="2020-01-06T20:36:10.240" v="5" actId="1076"/>
          <ac:spMkLst>
            <pc:docMk/>
            <pc:sldMk cId="4171639263" sldId="287"/>
            <ac:spMk id="14" creationId="{FB8A41DB-7EA1-4368-8CDC-40CB963B333D}"/>
          </ac:spMkLst>
        </pc:spChg>
        <pc:spChg chg="mod">
          <ac:chgData name="" userId="" providerId="" clId="Web-{BAA08BBA-63CE-53A2-EBDC-EF2837493AE2}" dt="2020-01-06T20:36:07.553" v="3" actId="20577"/>
          <ac:spMkLst>
            <pc:docMk/>
            <pc:sldMk cId="4171639263" sldId="287"/>
            <ac:spMk id="16" creationId="{54422352-4E5E-4A93-AAA2-3BD678DFA805}"/>
          </ac:spMkLst>
        </pc:spChg>
        <pc:spChg chg="mod">
          <ac:chgData name="" userId="" providerId="" clId="Web-{BAA08BBA-63CE-53A2-EBDC-EF2837493AE2}" dt="2020-01-06T20:39:13.895" v="8" actId="20577"/>
          <ac:spMkLst>
            <pc:docMk/>
            <pc:sldMk cId="4171639263" sldId="287"/>
            <ac:spMk id="28" creationId="{1BE0A8FB-5B4C-47A5-A04F-C987081BAA9E}"/>
          </ac:spMkLst>
        </pc:spChg>
        <pc:grpChg chg="mod">
          <ac:chgData name="" userId="" providerId="" clId="Web-{BAA08BBA-63CE-53A2-EBDC-EF2837493AE2}" dt="2020-01-06T20:39:37.208" v="16" actId="1076"/>
          <ac:grpSpMkLst>
            <pc:docMk/>
            <pc:sldMk cId="4171639263" sldId="287"/>
            <ac:grpSpMk id="18" creationId="{38499D5B-261C-4BC7-AF51-A8640C8C6319}"/>
          </ac:grpSpMkLst>
        </pc:grpChg>
      </pc:sldChg>
      <pc:sldChg chg="addCm">
        <pc:chgData name="" userId="" providerId="" clId="Web-{BAA08BBA-63CE-53A2-EBDC-EF2837493AE2}" dt="2020-01-06T20:35:28.083" v="0"/>
        <pc:sldMkLst>
          <pc:docMk/>
          <pc:sldMk cId="856963445" sldId="312"/>
        </pc:sldMkLst>
      </pc:sldChg>
    </pc:docChg>
  </pc:docChgLst>
  <pc:docChgLst>
    <pc:chgData name="Felicia Weigel" userId="3d43619a-dcdd-43b5-a6ba-3443691fe913" providerId="ADAL" clId="{EBCEFA0B-1A9D-4691-8CF6-D2CDA078F15A}"/>
    <pc:docChg chg="undo redo custSel addSld delSld modSld sldOrd modMainMaster">
      <pc:chgData name="Felicia Weigel" userId="3d43619a-dcdd-43b5-a6ba-3443691fe913" providerId="ADAL" clId="{EBCEFA0B-1A9D-4691-8CF6-D2CDA078F15A}" dt="2020-01-07T22:47:41.788" v="3996" actId="14100"/>
      <pc:docMkLst>
        <pc:docMk/>
      </pc:docMkLst>
      <pc:sldChg chg="addSp modSp">
        <pc:chgData name="Felicia Weigel" userId="3d43619a-dcdd-43b5-a6ba-3443691fe913" providerId="ADAL" clId="{EBCEFA0B-1A9D-4691-8CF6-D2CDA078F15A}" dt="2019-12-20T21:53:04.863" v="878" actId="20577"/>
        <pc:sldMkLst>
          <pc:docMk/>
          <pc:sldMk cId="2156546501" sldId="256"/>
        </pc:sldMkLst>
        <pc:spChg chg="add mod">
          <ac:chgData name="Felicia Weigel" userId="3d43619a-dcdd-43b5-a6ba-3443691fe913" providerId="ADAL" clId="{EBCEFA0B-1A9D-4691-8CF6-D2CDA078F15A}" dt="2019-12-20T21:47:00.355" v="542" actId="20577"/>
          <ac:spMkLst>
            <pc:docMk/>
            <pc:sldMk cId="2156546501" sldId="256"/>
            <ac:spMk id="2" creationId="{6A9DCE66-AF2C-4360-8465-C0313D1E2905}"/>
          </ac:spMkLst>
        </pc:spChg>
        <pc:spChg chg="add mod">
          <ac:chgData name="Felicia Weigel" userId="3d43619a-dcdd-43b5-a6ba-3443691fe913" providerId="ADAL" clId="{EBCEFA0B-1A9D-4691-8CF6-D2CDA078F15A}" dt="2019-12-20T21:53:04.863" v="878" actId="20577"/>
          <ac:spMkLst>
            <pc:docMk/>
            <pc:sldMk cId="2156546501" sldId="256"/>
            <ac:spMk id="3" creationId="{A67F8E55-B9F5-4D3E-8ADD-95DD0CD105E0}"/>
          </ac:spMkLst>
        </pc:spChg>
      </pc:sldChg>
      <pc:sldChg chg="modSp add">
        <pc:chgData name="Felicia Weigel" userId="3d43619a-dcdd-43b5-a6ba-3443691fe913" providerId="ADAL" clId="{EBCEFA0B-1A9D-4691-8CF6-D2CDA078F15A}" dt="2019-12-20T21:54:46.885" v="967" actId="20577"/>
        <pc:sldMkLst>
          <pc:docMk/>
          <pc:sldMk cId="128608057" sldId="257"/>
        </pc:sldMkLst>
        <pc:spChg chg="mod">
          <ac:chgData name="Felicia Weigel" userId="3d43619a-dcdd-43b5-a6ba-3443691fe913" providerId="ADAL" clId="{EBCEFA0B-1A9D-4691-8CF6-D2CDA078F15A}" dt="2019-12-20T21:54:46.885" v="967" actId="20577"/>
          <ac:spMkLst>
            <pc:docMk/>
            <pc:sldMk cId="128608057" sldId="257"/>
            <ac:spMk id="2" creationId="{77EBC3E5-B00B-4D23-94D8-57340E4D1474}"/>
          </ac:spMkLst>
        </pc:spChg>
      </pc:sldChg>
      <pc:sldChg chg="addSp delSp modSp add addCm modCm">
        <pc:chgData name="Felicia Weigel" userId="3d43619a-dcdd-43b5-a6ba-3443691fe913" providerId="ADAL" clId="{EBCEFA0B-1A9D-4691-8CF6-D2CDA078F15A}" dt="2019-12-23T15:08:32.109" v="2712" actId="1589"/>
        <pc:sldMkLst>
          <pc:docMk/>
          <pc:sldMk cId="2311636407" sldId="258"/>
        </pc:sldMkLst>
        <pc:spChg chg="mod">
          <ac:chgData name="Felicia Weigel" userId="3d43619a-dcdd-43b5-a6ba-3443691fe913" providerId="ADAL" clId="{EBCEFA0B-1A9D-4691-8CF6-D2CDA078F15A}" dt="2019-12-23T14:40:25.029" v="2024" actId="20577"/>
          <ac:spMkLst>
            <pc:docMk/>
            <pc:sldMk cId="2311636407" sldId="258"/>
            <ac:spMk id="2" creationId="{8023F1C0-3F46-430A-8636-8D5477D297DC}"/>
          </ac:spMkLst>
        </pc:spChg>
        <pc:spChg chg="del">
          <ac:chgData name="Felicia Weigel" userId="3d43619a-dcdd-43b5-a6ba-3443691fe913" providerId="ADAL" clId="{EBCEFA0B-1A9D-4691-8CF6-D2CDA078F15A}" dt="2019-12-23T14:10:49.010" v="975"/>
          <ac:spMkLst>
            <pc:docMk/>
            <pc:sldMk cId="2311636407" sldId="258"/>
            <ac:spMk id="3" creationId="{185C2510-216B-4215-9DE8-B0F0F3EFDF09}"/>
          </ac:spMkLst>
        </pc:spChg>
        <pc:spChg chg="add del mod">
          <ac:chgData name="Felicia Weigel" userId="3d43619a-dcdd-43b5-a6ba-3443691fe913" providerId="ADAL" clId="{EBCEFA0B-1A9D-4691-8CF6-D2CDA078F15A}" dt="2019-12-23T14:40:36.363" v="2026" actId="478"/>
          <ac:spMkLst>
            <pc:docMk/>
            <pc:sldMk cId="2311636407" sldId="258"/>
            <ac:spMk id="7" creationId="{DA8ABD76-AF16-4D98-99FB-10F77BA7638C}"/>
          </ac:spMkLst>
        </pc:spChg>
        <pc:spChg chg="add mod topLvl">
          <ac:chgData name="Felicia Weigel" userId="3d43619a-dcdd-43b5-a6ba-3443691fe913" providerId="ADAL" clId="{EBCEFA0B-1A9D-4691-8CF6-D2CDA078F15A}" dt="2019-12-23T15:02:38.236" v="2538" actId="1076"/>
          <ac:spMkLst>
            <pc:docMk/>
            <pc:sldMk cId="2311636407" sldId="258"/>
            <ac:spMk id="8" creationId="{45EABB9F-2428-4649-B0A0-5DABF7FD58BB}"/>
          </ac:spMkLst>
        </pc:spChg>
        <pc:spChg chg="add mod topLvl">
          <ac:chgData name="Felicia Weigel" userId="3d43619a-dcdd-43b5-a6ba-3443691fe913" providerId="ADAL" clId="{EBCEFA0B-1A9D-4691-8CF6-D2CDA078F15A}" dt="2019-12-23T14:46:14.788" v="2165" actId="14100"/>
          <ac:spMkLst>
            <pc:docMk/>
            <pc:sldMk cId="2311636407" sldId="258"/>
            <ac:spMk id="9" creationId="{A09AB114-AAF2-4598-B61F-13D1BFA74841}"/>
          </ac:spMkLst>
        </pc:spChg>
        <pc:spChg chg="add mod topLvl">
          <ac:chgData name="Felicia Weigel" userId="3d43619a-dcdd-43b5-a6ba-3443691fe913" providerId="ADAL" clId="{EBCEFA0B-1A9D-4691-8CF6-D2CDA078F15A}" dt="2019-12-23T14:47:15.981" v="2227" actId="20577"/>
          <ac:spMkLst>
            <pc:docMk/>
            <pc:sldMk cId="2311636407" sldId="258"/>
            <ac:spMk id="10" creationId="{961841F5-1381-4A93-9C18-E21F6C2B13B5}"/>
          </ac:spMkLst>
        </pc:spChg>
        <pc:spChg chg="add mod topLvl">
          <ac:chgData name="Felicia Weigel" userId="3d43619a-dcdd-43b5-a6ba-3443691fe913" providerId="ADAL" clId="{EBCEFA0B-1A9D-4691-8CF6-D2CDA078F15A}" dt="2019-12-23T14:47:13.211" v="2226" actId="20577"/>
          <ac:spMkLst>
            <pc:docMk/>
            <pc:sldMk cId="2311636407" sldId="258"/>
            <ac:spMk id="11" creationId="{2F8BE459-79E4-4ECE-99FC-E81C73A339E5}"/>
          </ac:spMkLst>
        </pc:spChg>
        <pc:spChg chg="add mod topLvl">
          <ac:chgData name="Felicia Weigel" userId="3d43619a-dcdd-43b5-a6ba-3443691fe913" providerId="ADAL" clId="{EBCEFA0B-1A9D-4691-8CF6-D2CDA078F15A}" dt="2019-12-23T14:46:11.628" v="2164" actId="14100"/>
          <ac:spMkLst>
            <pc:docMk/>
            <pc:sldMk cId="2311636407" sldId="258"/>
            <ac:spMk id="12" creationId="{A4EB6A23-D764-4D8E-BC24-8E7EC31E654A}"/>
          </ac:spMkLst>
        </pc:spChg>
        <pc:spChg chg="add mod topLvl">
          <ac:chgData name="Felicia Weigel" userId="3d43619a-dcdd-43b5-a6ba-3443691fe913" providerId="ADAL" clId="{EBCEFA0B-1A9D-4691-8CF6-D2CDA078F15A}" dt="2019-12-23T14:47:01.359" v="2203" actId="313"/>
          <ac:spMkLst>
            <pc:docMk/>
            <pc:sldMk cId="2311636407" sldId="258"/>
            <ac:spMk id="13" creationId="{09E95AEA-964B-4ABE-8737-79F203910FFD}"/>
          </ac:spMkLst>
        </pc:spChg>
        <pc:spChg chg="add mod">
          <ac:chgData name="Felicia Weigel" userId="3d43619a-dcdd-43b5-a6ba-3443691fe913" providerId="ADAL" clId="{EBCEFA0B-1A9D-4691-8CF6-D2CDA078F15A}" dt="2019-12-23T14:47:21.082" v="2239" actId="20577"/>
          <ac:spMkLst>
            <pc:docMk/>
            <pc:sldMk cId="2311636407" sldId="258"/>
            <ac:spMk id="17" creationId="{EE8A6B8F-090A-40DC-AD81-C9E8CB5141CF}"/>
          </ac:spMkLst>
        </pc:spChg>
        <pc:spChg chg="add mod">
          <ac:chgData name="Felicia Weigel" userId="3d43619a-dcdd-43b5-a6ba-3443691fe913" providerId="ADAL" clId="{EBCEFA0B-1A9D-4691-8CF6-D2CDA078F15A}" dt="2019-12-23T14:47:27.260" v="2252" actId="20577"/>
          <ac:spMkLst>
            <pc:docMk/>
            <pc:sldMk cId="2311636407" sldId="258"/>
            <ac:spMk id="18" creationId="{28CC0E53-45F1-4F74-89B6-01E4DB38AB08}"/>
          </ac:spMkLst>
        </pc:spChg>
        <pc:spChg chg="add mod">
          <ac:chgData name="Felicia Weigel" userId="3d43619a-dcdd-43b5-a6ba-3443691fe913" providerId="ADAL" clId="{EBCEFA0B-1A9D-4691-8CF6-D2CDA078F15A}" dt="2019-12-23T14:47:05.888" v="2213" actId="20577"/>
          <ac:spMkLst>
            <pc:docMk/>
            <pc:sldMk cId="2311636407" sldId="258"/>
            <ac:spMk id="19" creationId="{67D0DE34-4CB4-47C0-92E0-7CB9EF056281}"/>
          </ac:spMkLst>
        </pc:spChg>
        <pc:spChg chg="add mod">
          <ac:chgData name="Felicia Weigel" userId="3d43619a-dcdd-43b5-a6ba-3443691fe913" providerId="ADAL" clId="{EBCEFA0B-1A9D-4691-8CF6-D2CDA078F15A}" dt="2019-12-23T15:02:44.153" v="2539" actId="1076"/>
          <ac:spMkLst>
            <pc:docMk/>
            <pc:sldMk cId="2311636407" sldId="258"/>
            <ac:spMk id="22" creationId="{9DBFE47D-51BD-48A3-A8C4-C7B7AD19CF53}"/>
          </ac:spMkLst>
        </pc:spChg>
        <pc:spChg chg="add mod">
          <ac:chgData name="Felicia Weigel" userId="3d43619a-dcdd-43b5-a6ba-3443691fe913" providerId="ADAL" clId="{EBCEFA0B-1A9D-4691-8CF6-D2CDA078F15A}" dt="2019-12-23T15:03:28.844" v="2549" actId="1076"/>
          <ac:spMkLst>
            <pc:docMk/>
            <pc:sldMk cId="2311636407" sldId="258"/>
            <ac:spMk id="25" creationId="{0A7C1EA1-2418-4D2A-AB6B-DF86A580C059}"/>
          </ac:spMkLst>
        </pc:spChg>
        <pc:spChg chg="add mod">
          <ac:chgData name="Felicia Weigel" userId="3d43619a-dcdd-43b5-a6ba-3443691fe913" providerId="ADAL" clId="{EBCEFA0B-1A9D-4691-8CF6-D2CDA078F15A}" dt="2019-12-23T15:03:24.141" v="2548" actId="1076"/>
          <ac:spMkLst>
            <pc:docMk/>
            <pc:sldMk cId="2311636407" sldId="258"/>
            <ac:spMk id="26" creationId="{5FD32F7B-F84C-4E45-A91A-15E6122173E7}"/>
          </ac:spMkLst>
        </pc:spChg>
        <pc:grpChg chg="add del mod">
          <ac:chgData name="Felicia Weigel" userId="3d43619a-dcdd-43b5-a6ba-3443691fe913" providerId="ADAL" clId="{EBCEFA0B-1A9D-4691-8CF6-D2CDA078F15A}" dt="2019-12-23T14:46:04.265" v="2162" actId="165"/>
          <ac:grpSpMkLst>
            <pc:docMk/>
            <pc:sldMk cId="2311636407" sldId="258"/>
            <ac:grpSpMk id="14" creationId="{64752E90-46BE-4651-818D-8E98D3634940}"/>
          </ac:grpSpMkLst>
        </pc:grpChg>
        <pc:grpChg chg="add del mod">
          <ac:chgData name="Felicia Weigel" userId="3d43619a-dcdd-43b5-a6ba-3443691fe913" providerId="ADAL" clId="{EBCEFA0B-1A9D-4691-8CF6-D2CDA078F15A}" dt="2019-12-23T14:46:01.990" v="2161" actId="165"/>
          <ac:grpSpMkLst>
            <pc:docMk/>
            <pc:sldMk cId="2311636407" sldId="258"/>
            <ac:grpSpMk id="15" creationId="{00969E1E-3D8E-4388-89CC-D3568D83DFED}"/>
          </ac:grpSpMkLst>
        </pc:grpChg>
        <pc:grpChg chg="add del mod">
          <ac:chgData name="Felicia Weigel" userId="3d43619a-dcdd-43b5-a6ba-3443691fe913" providerId="ADAL" clId="{EBCEFA0B-1A9D-4691-8CF6-D2CDA078F15A}" dt="2019-12-23T14:46:06.904" v="2163" actId="165"/>
          <ac:grpSpMkLst>
            <pc:docMk/>
            <pc:sldMk cId="2311636407" sldId="258"/>
            <ac:grpSpMk id="16" creationId="{38493CCE-F866-4DEF-B002-DB535C9CE50B}"/>
          </ac:grpSpMkLst>
        </pc:grpChg>
        <pc:graphicFrameChg chg="add del mod ord modGraphic">
          <ac:chgData name="Felicia Weigel" userId="3d43619a-dcdd-43b5-a6ba-3443691fe913" providerId="ADAL" clId="{EBCEFA0B-1A9D-4691-8CF6-D2CDA078F15A}" dt="2019-12-23T14:13:09.679" v="1080"/>
          <ac:graphicFrameMkLst>
            <pc:docMk/>
            <pc:sldMk cId="2311636407" sldId="258"/>
            <ac:graphicFrameMk id="5" creationId="{44E6BC97-8270-401C-B4A9-1DBF5A267D82}"/>
          </ac:graphicFrameMkLst>
        </pc:graphicFrameChg>
        <pc:picChg chg="add mod modCrop">
          <ac:chgData name="Felicia Weigel" userId="3d43619a-dcdd-43b5-a6ba-3443691fe913" providerId="ADAL" clId="{EBCEFA0B-1A9D-4691-8CF6-D2CDA078F15A}" dt="2019-12-23T15:00:08.063" v="2260" actId="14861"/>
          <ac:picMkLst>
            <pc:docMk/>
            <pc:sldMk cId="2311636407" sldId="258"/>
            <ac:picMk id="21" creationId="{DE33509B-7582-4EDF-853F-BADAF4D75C14}"/>
          </ac:picMkLst>
        </pc:picChg>
        <pc:picChg chg="add mod">
          <ac:chgData name="Felicia Weigel" userId="3d43619a-dcdd-43b5-a6ba-3443691fe913" providerId="ADAL" clId="{EBCEFA0B-1A9D-4691-8CF6-D2CDA078F15A}" dt="2019-12-23T15:04:01.310" v="2552" actId="14100"/>
          <ac:picMkLst>
            <pc:docMk/>
            <pc:sldMk cId="2311636407" sldId="258"/>
            <ac:picMk id="23" creationId="{6816F53F-3CB9-41FD-82C8-D0255A3C4AA7}"/>
          </ac:picMkLst>
        </pc:picChg>
        <pc:picChg chg="add mod">
          <ac:chgData name="Felicia Weigel" userId="3d43619a-dcdd-43b5-a6ba-3443691fe913" providerId="ADAL" clId="{EBCEFA0B-1A9D-4691-8CF6-D2CDA078F15A}" dt="2019-12-23T15:04:20.612" v="2556" actId="1076"/>
          <ac:picMkLst>
            <pc:docMk/>
            <pc:sldMk cId="2311636407" sldId="258"/>
            <ac:picMk id="24" creationId="{E4BEEB37-91A8-47E5-951F-DC0093786C9F}"/>
          </ac:picMkLst>
        </pc:picChg>
      </pc:sldChg>
      <pc:sldChg chg="addSp delSp modSp add">
        <pc:chgData name="Felicia Weigel" userId="3d43619a-dcdd-43b5-a6ba-3443691fe913" providerId="ADAL" clId="{EBCEFA0B-1A9D-4691-8CF6-D2CDA078F15A}" dt="2020-01-07T22:28:58.519" v="3786" actId="1076"/>
        <pc:sldMkLst>
          <pc:docMk/>
          <pc:sldMk cId="3431767673" sldId="259"/>
        </pc:sldMkLst>
        <pc:spChg chg="mod">
          <ac:chgData name="Felicia Weigel" userId="3d43619a-dcdd-43b5-a6ba-3443691fe913" providerId="ADAL" clId="{EBCEFA0B-1A9D-4691-8CF6-D2CDA078F15A}" dt="2019-12-20T21:54:01.361" v="914" actId="20577"/>
          <ac:spMkLst>
            <pc:docMk/>
            <pc:sldMk cId="3431767673" sldId="259"/>
            <ac:spMk id="2" creationId="{6E5153FB-09EC-48F7-8445-FF2C9D3E5BEA}"/>
          </ac:spMkLst>
        </pc:spChg>
        <pc:spChg chg="del">
          <ac:chgData name="Felicia Weigel" userId="3d43619a-dcdd-43b5-a6ba-3443691fe913" providerId="ADAL" clId="{EBCEFA0B-1A9D-4691-8CF6-D2CDA078F15A}" dt="2020-01-07T19:09:45.883" v="3696" actId="478"/>
          <ac:spMkLst>
            <pc:docMk/>
            <pc:sldMk cId="3431767673" sldId="259"/>
            <ac:spMk id="4" creationId="{1B53263D-0EDD-4F2D-8E2A-FFE88F3B9958}"/>
          </ac:spMkLst>
        </pc:spChg>
        <pc:spChg chg="add">
          <ac:chgData name="Felicia Weigel" userId="3d43619a-dcdd-43b5-a6ba-3443691fe913" providerId="ADAL" clId="{EBCEFA0B-1A9D-4691-8CF6-D2CDA078F15A}" dt="2020-01-07T19:09:46.400" v="3697"/>
          <ac:spMkLst>
            <pc:docMk/>
            <pc:sldMk cId="3431767673" sldId="259"/>
            <ac:spMk id="8" creationId="{1B321970-CC49-4121-B1D2-D320AE6E184F}"/>
          </ac:spMkLst>
        </pc:spChg>
        <pc:picChg chg="mod">
          <ac:chgData name="Felicia Weigel" userId="3d43619a-dcdd-43b5-a6ba-3443691fe913" providerId="ADAL" clId="{EBCEFA0B-1A9D-4691-8CF6-D2CDA078F15A}" dt="2020-01-07T22:28:58.519" v="3786" actId="1076"/>
          <ac:picMkLst>
            <pc:docMk/>
            <pc:sldMk cId="3431767673" sldId="259"/>
            <ac:picMk id="6" creationId="{989849ED-F82D-4DD6-BEFE-E8506061B3E8}"/>
          </ac:picMkLst>
        </pc:picChg>
        <pc:picChg chg="mod">
          <ac:chgData name="Felicia Weigel" userId="3d43619a-dcdd-43b5-a6ba-3443691fe913" providerId="ADAL" clId="{EBCEFA0B-1A9D-4691-8CF6-D2CDA078F15A}" dt="2020-01-07T22:28:55.899" v="3785" actId="1076"/>
          <ac:picMkLst>
            <pc:docMk/>
            <pc:sldMk cId="3431767673" sldId="259"/>
            <ac:picMk id="9" creationId="{6993A5E4-28EA-46BE-98F9-ACBB9F70E27D}"/>
          </ac:picMkLst>
        </pc:picChg>
      </pc:sldChg>
      <pc:sldChg chg="add del">
        <pc:chgData name="Felicia Weigel" userId="3d43619a-dcdd-43b5-a6ba-3443691fe913" providerId="ADAL" clId="{EBCEFA0B-1A9D-4691-8CF6-D2CDA078F15A}" dt="2019-12-23T14:25:45.934" v="1331" actId="2696"/>
        <pc:sldMkLst>
          <pc:docMk/>
          <pc:sldMk cId="3525003241" sldId="260"/>
        </pc:sldMkLst>
      </pc:sldChg>
      <pc:sldChg chg="modSp add">
        <pc:chgData name="Felicia Weigel" userId="3d43619a-dcdd-43b5-a6ba-3443691fe913" providerId="ADAL" clId="{EBCEFA0B-1A9D-4691-8CF6-D2CDA078F15A}" dt="2019-12-20T21:54:17.458" v="934" actId="20577"/>
        <pc:sldMkLst>
          <pc:docMk/>
          <pc:sldMk cId="3908174614" sldId="261"/>
        </pc:sldMkLst>
        <pc:spChg chg="mod">
          <ac:chgData name="Felicia Weigel" userId="3d43619a-dcdd-43b5-a6ba-3443691fe913" providerId="ADAL" clId="{EBCEFA0B-1A9D-4691-8CF6-D2CDA078F15A}" dt="2019-12-20T21:54:17.458" v="934" actId="20577"/>
          <ac:spMkLst>
            <pc:docMk/>
            <pc:sldMk cId="3908174614" sldId="261"/>
            <ac:spMk id="2" creationId="{90893C82-3151-4E0D-B950-58AA4F606930}"/>
          </ac:spMkLst>
        </pc:spChg>
      </pc:sldChg>
      <pc:sldChg chg="add del">
        <pc:chgData name="Felicia Weigel" userId="3d43619a-dcdd-43b5-a6ba-3443691fe913" providerId="ADAL" clId="{EBCEFA0B-1A9D-4691-8CF6-D2CDA078F15A}" dt="2019-12-23T14:26:05.463" v="1336" actId="2696"/>
        <pc:sldMkLst>
          <pc:docMk/>
          <pc:sldMk cId="2606412786" sldId="262"/>
        </pc:sldMkLst>
      </pc:sldChg>
      <pc:sldChg chg="modSp add">
        <pc:chgData name="Felicia Weigel" userId="3d43619a-dcdd-43b5-a6ba-3443691fe913" providerId="ADAL" clId="{EBCEFA0B-1A9D-4691-8CF6-D2CDA078F15A}" dt="2019-12-20T21:54:35.555" v="952" actId="20577"/>
        <pc:sldMkLst>
          <pc:docMk/>
          <pc:sldMk cId="3298691276" sldId="263"/>
        </pc:sldMkLst>
        <pc:spChg chg="mod">
          <ac:chgData name="Felicia Weigel" userId="3d43619a-dcdd-43b5-a6ba-3443691fe913" providerId="ADAL" clId="{EBCEFA0B-1A9D-4691-8CF6-D2CDA078F15A}" dt="2019-12-20T21:54:35.555" v="952" actId="20577"/>
          <ac:spMkLst>
            <pc:docMk/>
            <pc:sldMk cId="3298691276" sldId="263"/>
            <ac:spMk id="2" creationId="{8386F5A2-E911-4850-888D-02D14E8B3365}"/>
          </ac:spMkLst>
        </pc:spChg>
      </pc:sldChg>
      <pc:sldChg chg="add del">
        <pc:chgData name="Felicia Weigel" userId="3d43619a-dcdd-43b5-a6ba-3443691fe913" providerId="ADAL" clId="{EBCEFA0B-1A9D-4691-8CF6-D2CDA078F15A}" dt="2019-12-23T14:26:15.997" v="1340" actId="47"/>
        <pc:sldMkLst>
          <pc:docMk/>
          <pc:sldMk cId="2405078769" sldId="264"/>
        </pc:sldMkLst>
      </pc:sldChg>
      <pc:sldChg chg="addSp delSp modSp add addCm modCm">
        <pc:chgData name="Felicia Weigel" userId="3d43619a-dcdd-43b5-a6ba-3443691fe913" providerId="ADAL" clId="{EBCEFA0B-1A9D-4691-8CF6-D2CDA078F15A}" dt="2020-01-07T22:15:12.212" v="3758" actId="14100"/>
        <pc:sldMkLst>
          <pc:docMk/>
          <pc:sldMk cId="2029700198" sldId="265"/>
        </pc:sldMkLst>
        <pc:spChg chg="mod">
          <ac:chgData name="Felicia Weigel" userId="3d43619a-dcdd-43b5-a6ba-3443691fe913" providerId="ADAL" clId="{EBCEFA0B-1A9D-4691-8CF6-D2CDA078F15A}" dt="2019-12-23T15:04:59.796" v="2582" actId="20577"/>
          <ac:spMkLst>
            <pc:docMk/>
            <pc:sldMk cId="2029700198" sldId="265"/>
            <ac:spMk id="2" creationId="{8023F1C0-3F46-430A-8636-8D5477D297DC}"/>
          </ac:spMkLst>
        </pc:spChg>
        <pc:spChg chg="add del mod">
          <ac:chgData name="Felicia Weigel" userId="3d43619a-dcdd-43b5-a6ba-3443691fe913" providerId="ADAL" clId="{EBCEFA0B-1A9D-4691-8CF6-D2CDA078F15A}" dt="2019-12-23T15:05:38.131" v="2688" actId="20577"/>
          <ac:spMkLst>
            <pc:docMk/>
            <pc:sldMk cId="2029700198" sldId="265"/>
            <ac:spMk id="3" creationId="{185C2510-216B-4215-9DE8-B0F0F3EFDF09}"/>
          </ac:spMkLst>
        </pc:spChg>
        <pc:spChg chg="mod">
          <ac:chgData name="Felicia Weigel" userId="3d43619a-dcdd-43b5-a6ba-3443691fe913" providerId="ADAL" clId="{EBCEFA0B-1A9D-4691-8CF6-D2CDA078F15A}" dt="2020-01-07T19:09:16.565" v="3693" actId="14100"/>
          <ac:spMkLst>
            <pc:docMk/>
            <pc:sldMk cId="2029700198" sldId="265"/>
            <ac:spMk id="4" creationId="{94BB76A4-AC1E-470B-A08F-2A5F1AEFBE80}"/>
          </ac:spMkLst>
        </pc:spChg>
        <pc:graphicFrameChg chg="del">
          <ac:chgData name="Felicia Weigel" userId="3d43619a-dcdd-43b5-a6ba-3443691fe913" providerId="ADAL" clId="{EBCEFA0B-1A9D-4691-8CF6-D2CDA078F15A}" dt="2019-12-23T16:15:23.053" v="3347" actId="478"/>
          <ac:graphicFrameMkLst>
            <pc:docMk/>
            <pc:sldMk cId="2029700198" sldId="265"/>
            <ac:graphicFrameMk id="5" creationId="{4796A8A0-BBA4-412A-942C-5FDDEBD32C1A}"/>
          </ac:graphicFrameMkLst>
        </pc:graphicFrameChg>
        <pc:graphicFrameChg chg="add mod modGraphic">
          <ac:chgData name="Felicia Weigel" userId="3d43619a-dcdd-43b5-a6ba-3443691fe913" providerId="ADAL" clId="{EBCEFA0B-1A9D-4691-8CF6-D2CDA078F15A}" dt="2020-01-07T22:15:12.212" v="3758" actId="14100"/>
          <ac:graphicFrameMkLst>
            <pc:docMk/>
            <pc:sldMk cId="2029700198" sldId="265"/>
            <ac:graphicFrameMk id="11" creationId="{EA89D149-4BB8-4777-8CE5-73E174113320}"/>
          </ac:graphicFrameMkLst>
        </pc:graphicFrameChg>
        <pc:picChg chg="add del mod">
          <ac:chgData name="Felicia Weigel" userId="3d43619a-dcdd-43b5-a6ba-3443691fe913" providerId="ADAL" clId="{EBCEFA0B-1A9D-4691-8CF6-D2CDA078F15A}" dt="2019-12-23T15:05:11.986" v="2584" actId="931"/>
          <ac:picMkLst>
            <pc:docMk/>
            <pc:sldMk cId="2029700198" sldId="265"/>
            <ac:picMk id="6" creationId="{64330362-6DF1-4DF6-9E9B-30E967E797AD}"/>
          </ac:picMkLst>
        </pc:picChg>
        <pc:picChg chg="add mod">
          <ac:chgData name="Felicia Weigel" userId="3d43619a-dcdd-43b5-a6ba-3443691fe913" providerId="ADAL" clId="{EBCEFA0B-1A9D-4691-8CF6-D2CDA078F15A}" dt="2020-01-07T22:14:55.217" v="3755" actId="1035"/>
          <ac:picMkLst>
            <pc:docMk/>
            <pc:sldMk cId="2029700198" sldId="265"/>
            <ac:picMk id="8" creationId="{01A49CBA-57A7-4E41-8DC4-2D6ED43C5430}"/>
          </ac:picMkLst>
        </pc:picChg>
        <pc:picChg chg="add mod">
          <ac:chgData name="Felicia Weigel" userId="3d43619a-dcdd-43b5-a6ba-3443691fe913" providerId="ADAL" clId="{EBCEFA0B-1A9D-4691-8CF6-D2CDA078F15A}" dt="2019-12-23T16:15:44.984" v="3353" actId="1076"/>
          <ac:picMkLst>
            <pc:docMk/>
            <pc:sldMk cId="2029700198" sldId="265"/>
            <ac:picMk id="12" creationId="{14F8D647-D98B-4D84-8B2C-77DF72F87BEE}"/>
          </ac:picMkLst>
        </pc:picChg>
        <pc:picChg chg="add mod">
          <ac:chgData name="Felicia Weigel" userId="3d43619a-dcdd-43b5-a6ba-3443691fe913" providerId="ADAL" clId="{EBCEFA0B-1A9D-4691-8CF6-D2CDA078F15A}" dt="2019-12-23T16:15:55.007" v="3358" actId="1037"/>
          <ac:picMkLst>
            <pc:docMk/>
            <pc:sldMk cId="2029700198" sldId="265"/>
            <ac:picMk id="13" creationId="{1048D857-50D0-4F6C-BE7E-8E748C5660B4}"/>
          </ac:picMkLst>
        </pc:picChg>
        <pc:picChg chg="del">
          <ac:chgData name="Felicia Weigel" userId="3d43619a-dcdd-43b5-a6ba-3443691fe913" providerId="ADAL" clId="{EBCEFA0B-1A9D-4691-8CF6-D2CDA078F15A}" dt="2019-12-23T16:15:24.997" v="3349" actId="478"/>
          <ac:picMkLst>
            <pc:docMk/>
            <pc:sldMk cId="2029700198" sldId="265"/>
            <ac:picMk id="2049" creationId="{DA53C466-3DC4-41F4-92D8-01F8AC9CCD9D}"/>
          </ac:picMkLst>
        </pc:picChg>
        <pc:picChg chg="del">
          <ac:chgData name="Felicia Weigel" userId="3d43619a-dcdd-43b5-a6ba-3443691fe913" providerId="ADAL" clId="{EBCEFA0B-1A9D-4691-8CF6-D2CDA078F15A}" dt="2019-12-23T16:15:24.231" v="3348" actId="478"/>
          <ac:picMkLst>
            <pc:docMk/>
            <pc:sldMk cId="2029700198" sldId="265"/>
            <ac:picMk id="2050" creationId="{F68B48AD-5A58-41F0-91F8-5945F7DD77E9}"/>
          </ac:picMkLst>
        </pc:picChg>
      </pc:sldChg>
      <pc:sldChg chg="add del">
        <pc:chgData name="Felicia Weigel" userId="3d43619a-dcdd-43b5-a6ba-3443691fe913" providerId="ADAL" clId="{EBCEFA0B-1A9D-4691-8CF6-D2CDA078F15A}" dt="2019-12-23T14:25:54.995" v="1333" actId="2696"/>
        <pc:sldMkLst>
          <pc:docMk/>
          <pc:sldMk cId="255177948" sldId="266"/>
        </pc:sldMkLst>
      </pc:sldChg>
      <pc:sldChg chg="add del">
        <pc:chgData name="Felicia Weigel" userId="3d43619a-dcdd-43b5-a6ba-3443691fe913" providerId="ADAL" clId="{EBCEFA0B-1A9D-4691-8CF6-D2CDA078F15A}" dt="2019-12-23T14:25:48.894" v="1332" actId="2696"/>
        <pc:sldMkLst>
          <pc:docMk/>
          <pc:sldMk cId="2417968253" sldId="267"/>
        </pc:sldMkLst>
      </pc:sldChg>
      <pc:sldChg chg="add del">
        <pc:chgData name="Felicia Weigel" userId="3d43619a-dcdd-43b5-a6ba-3443691fe913" providerId="ADAL" clId="{EBCEFA0B-1A9D-4691-8CF6-D2CDA078F15A}" dt="2019-12-23T14:26:05.463" v="1336" actId="2696"/>
        <pc:sldMkLst>
          <pc:docMk/>
          <pc:sldMk cId="3279053646" sldId="268"/>
        </pc:sldMkLst>
      </pc:sldChg>
      <pc:sldChg chg="add del">
        <pc:chgData name="Felicia Weigel" userId="3d43619a-dcdd-43b5-a6ba-3443691fe913" providerId="ADAL" clId="{EBCEFA0B-1A9D-4691-8CF6-D2CDA078F15A}" dt="2019-12-23T14:26:05.463" v="1336" actId="2696"/>
        <pc:sldMkLst>
          <pc:docMk/>
          <pc:sldMk cId="4052032791" sldId="269"/>
        </pc:sldMkLst>
      </pc:sldChg>
      <pc:sldChg chg="add del">
        <pc:chgData name="Felicia Weigel" userId="3d43619a-dcdd-43b5-a6ba-3443691fe913" providerId="ADAL" clId="{EBCEFA0B-1A9D-4691-8CF6-D2CDA078F15A}" dt="2019-12-23T14:26:15.997" v="1340" actId="47"/>
        <pc:sldMkLst>
          <pc:docMk/>
          <pc:sldMk cId="3766970431" sldId="270"/>
        </pc:sldMkLst>
      </pc:sldChg>
      <pc:sldChg chg="addSp delSp modSp add addCm delCm modCm">
        <pc:chgData name="Felicia Weigel" userId="3d43619a-dcdd-43b5-a6ba-3443691fe913" providerId="ADAL" clId="{EBCEFA0B-1A9D-4691-8CF6-D2CDA078F15A}" dt="2020-01-04T17:47:27.310" v="3671" actId="1592"/>
        <pc:sldMkLst>
          <pc:docMk/>
          <pc:sldMk cId="1605411683" sldId="271"/>
        </pc:sldMkLst>
        <pc:spChg chg="mod">
          <ac:chgData name="Felicia Weigel" userId="3d43619a-dcdd-43b5-a6ba-3443691fe913" providerId="ADAL" clId="{EBCEFA0B-1A9D-4691-8CF6-D2CDA078F15A}" dt="2020-01-02T17:07:37.803" v="3391" actId="1076"/>
          <ac:spMkLst>
            <pc:docMk/>
            <pc:sldMk cId="1605411683" sldId="271"/>
            <ac:spMk id="2" creationId="{D28DDC71-BAD5-4A0A-848F-DA0F5C8398D7}"/>
          </ac:spMkLst>
        </pc:spChg>
        <pc:spChg chg="mod">
          <ac:chgData name="Felicia Weigel" userId="3d43619a-dcdd-43b5-a6ba-3443691fe913" providerId="ADAL" clId="{EBCEFA0B-1A9D-4691-8CF6-D2CDA078F15A}" dt="2020-01-02T17:07:37.803" v="3391" actId="1076"/>
          <ac:spMkLst>
            <pc:docMk/>
            <pc:sldMk cId="1605411683" sldId="271"/>
            <ac:spMk id="3" creationId="{6F264F90-5B90-4051-ABFA-8AE52E26D85E}"/>
          </ac:spMkLst>
        </pc:spChg>
        <pc:spChg chg="mod">
          <ac:chgData name="Felicia Weigel" userId="3d43619a-dcdd-43b5-a6ba-3443691fe913" providerId="ADAL" clId="{EBCEFA0B-1A9D-4691-8CF6-D2CDA078F15A}" dt="2020-01-02T17:07:37.803" v="3391" actId="1076"/>
          <ac:spMkLst>
            <pc:docMk/>
            <pc:sldMk cId="1605411683" sldId="271"/>
            <ac:spMk id="4" creationId="{09F84736-360F-4574-A85D-7A698F8BED00}"/>
          </ac:spMkLst>
        </pc:spChg>
        <pc:spChg chg="add del mod">
          <ac:chgData name="Felicia Weigel" userId="3d43619a-dcdd-43b5-a6ba-3443691fe913" providerId="ADAL" clId="{EBCEFA0B-1A9D-4691-8CF6-D2CDA078F15A}" dt="2019-12-23T14:13:31.790" v="1085" actId="11529"/>
          <ac:spMkLst>
            <pc:docMk/>
            <pc:sldMk cId="1605411683" sldId="271"/>
            <ac:spMk id="6" creationId="{3E75BF06-227D-46B5-A6A6-22D0ECAB004C}"/>
          </ac:spMkLst>
        </pc:spChg>
        <pc:spChg chg="add mod">
          <ac:chgData name="Felicia Weigel" userId="3d43619a-dcdd-43b5-a6ba-3443691fe913" providerId="ADAL" clId="{EBCEFA0B-1A9D-4691-8CF6-D2CDA078F15A}" dt="2020-01-02T17:07:37.803" v="3391" actId="1076"/>
          <ac:spMkLst>
            <pc:docMk/>
            <pc:sldMk cId="1605411683" sldId="271"/>
            <ac:spMk id="7" creationId="{5DB17DC6-8DCF-4A3A-9B42-07C463D10865}"/>
          </ac:spMkLst>
        </pc:spChg>
        <pc:spChg chg="add mod">
          <ac:chgData name="Felicia Weigel" userId="3d43619a-dcdd-43b5-a6ba-3443691fe913" providerId="ADAL" clId="{EBCEFA0B-1A9D-4691-8CF6-D2CDA078F15A}" dt="2020-01-02T17:07:37.803" v="3391" actId="1076"/>
          <ac:spMkLst>
            <pc:docMk/>
            <pc:sldMk cId="1605411683" sldId="271"/>
            <ac:spMk id="8" creationId="{4C7ABFA5-7AA2-49A1-973B-BE94CB2C8262}"/>
          </ac:spMkLst>
        </pc:spChg>
        <pc:spChg chg="add mod">
          <ac:chgData name="Felicia Weigel" userId="3d43619a-dcdd-43b5-a6ba-3443691fe913" providerId="ADAL" clId="{EBCEFA0B-1A9D-4691-8CF6-D2CDA078F15A}" dt="2020-01-02T17:07:37.803" v="3391" actId="1076"/>
          <ac:spMkLst>
            <pc:docMk/>
            <pc:sldMk cId="1605411683" sldId="271"/>
            <ac:spMk id="9" creationId="{49E2E2F2-0939-46A1-A954-932C391FC183}"/>
          </ac:spMkLst>
        </pc:spChg>
        <pc:spChg chg="add mod">
          <ac:chgData name="Felicia Weigel" userId="3d43619a-dcdd-43b5-a6ba-3443691fe913" providerId="ADAL" clId="{EBCEFA0B-1A9D-4691-8CF6-D2CDA078F15A}" dt="2020-01-02T17:07:37.803" v="3391" actId="1076"/>
          <ac:spMkLst>
            <pc:docMk/>
            <pc:sldMk cId="1605411683" sldId="271"/>
            <ac:spMk id="10" creationId="{2FE203D1-C66B-4E09-ADA5-A817B85477BB}"/>
          </ac:spMkLst>
        </pc:spChg>
        <pc:spChg chg="add mod">
          <ac:chgData name="Felicia Weigel" userId="3d43619a-dcdd-43b5-a6ba-3443691fe913" providerId="ADAL" clId="{EBCEFA0B-1A9D-4691-8CF6-D2CDA078F15A}" dt="2020-01-02T17:07:37.803" v="3391" actId="1076"/>
          <ac:spMkLst>
            <pc:docMk/>
            <pc:sldMk cId="1605411683" sldId="271"/>
            <ac:spMk id="11" creationId="{56B22CD8-AAD1-4533-B090-6AFF56FADE00}"/>
          </ac:spMkLst>
        </pc:spChg>
        <pc:spChg chg="add mod">
          <ac:chgData name="Felicia Weigel" userId="3d43619a-dcdd-43b5-a6ba-3443691fe913" providerId="ADAL" clId="{EBCEFA0B-1A9D-4691-8CF6-D2CDA078F15A}" dt="2020-01-02T17:07:37.803" v="3391" actId="1076"/>
          <ac:spMkLst>
            <pc:docMk/>
            <pc:sldMk cId="1605411683" sldId="271"/>
            <ac:spMk id="18" creationId="{EA5A06E2-210E-411A-AF6C-25A8EC3D07FF}"/>
          </ac:spMkLst>
        </pc:spChg>
        <pc:spChg chg="add mod">
          <ac:chgData name="Felicia Weigel" userId="3d43619a-dcdd-43b5-a6ba-3443691fe913" providerId="ADAL" clId="{EBCEFA0B-1A9D-4691-8CF6-D2CDA078F15A}" dt="2020-01-02T17:07:37.803" v="3391" actId="1076"/>
          <ac:spMkLst>
            <pc:docMk/>
            <pc:sldMk cId="1605411683" sldId="271"/>
            <ac:spMk id="19" creationId="{D9AD2144-9B65-4A83-8A34-1270014500B0}"/>
          </ac:spMkLst>
        </pc:spChg>
        <pc:spChg chg="add mod">
          <ac:chgData name="Felicia Weigel" userId="3d43619a-dcdd-43b5-a6ba-3443691fe913" providerId="ADAL" clId="{EBCEFA0B-1A9D-4691-8CF6-D2CDA078F15A}" dt="2020-01-02T17:07:37.803" v="3391" actId="1076"/>
          <ac:spMkLst>
            <pc:docMk/>
            <pc:sldMk cId="1605411683" sldId="271"/>
            <ac:spMk id="20" creationId="{9C48794C-2218-49BC-A324-8F5CE05F9E6D}"/>
          </ac:spMkLst>
        </pc:spChg>
        <pc:spChg chg="add mod">
          <ac:chgData name="Felicia Weigel" userId="3d43619a-dcdd-43b5-a6ba-3443691fe913" providerId="ADAL" clId="{EBCEFA0B-1A9D-4691-8CF6-D2CDA078F15A}" dt="2020-01-02T17:07:37.803" v="3391" actId="1076"/>
          <ac:spMkLst>
            <pc:docMk/>
            <pc:sldMk cId="1605411683" sldId="271"/>
            <ac:spMk id="21" creationId="{33FA754D-A3D2-477C-8539-ADB860133527}"/>
          </ac:spMkLst>
        </pc:spChg>
        <pc:spChg chg="add mod">
          <ac:chgData name="Felicia Weigel" userId="3d43619a-dcdd-43b5-a6ba-3443691fe913" providerId="ADAL" clId="{EBCEFA0B-1A9D-4691-8CF6-D2CDA078F15A}" dt="2020-01-02T17:07:37.803" v="3391" actId="1076"/>
          <ac:spMkLst>
            <pc:docMk/>
            <pc:sldMk cId="1605411683" sldId="271"/>
            <ac:spMk id="22" creationId="{53EB7DE4-AF04-427C-BA1C-8DE98FEFAC61}"/>
          </ac:spMkLst>
        </pc:spChg>
        <pc:spChg chg="add mod ord">
          <ac:chgData name="Felicia Weigel" userId="3d43619a-dcdd-43b5-a6ba-3443691fe913" providerId="ADAL" clId="{EBCEFA0B-1A9D-4691-8CF6-D2CDA078F15A}" dt="2019-12-23T14:39:07.241" v="1995" actId="164"/>
          <ac:spMkLst>
            <pc:docMk/>
            <pc:sldMk cId="1605411683" sldId="271"/>
            <ac:spMk id="26" creationId="{48C82070-ED06-4838-8510-0ACA4E6E67D2}"/>
          </ac:spMkLst>
        </pc:spChg>
        <pc:spChg chg="mod">
          <ac:chgData name="Felicia Weigel" userId="3d43619a-dcdd-43b5-a6ba-3443691fe913" providerId="ADAL" clId="{EBCEFA0B-1A9D-4691-8CF6-D2CDA078F15A}" dt="2020-01-02T17:07:37.803" v="3391" actId="1076"/>
          <ac:spMkLst>
            <pc:docMk/>
            <pc:sldMk cId="1605411683" sldId="271"/>
            <ac:spMk id="28" creationId="{68D7361E-6A08-4C7C-9D13-29C8E473E9D2}"/>
          </ac:spMkLst>
        </pc:spChg>
        <pc:spChg chg="mod">
          <ac:chgData name="Felicia Weigel" userId="3d43619a-dcdd-43b5-a6ba-3443691fe913" providerId="ADAL" clId="{EBCEFA0B-1A9D-4691-8CF6-D2CDA078F15A}" dt="2020-01-02T17:07:37.803" v="3391" actId="1076"/>
          <ac:spMkLst>
            <pc:docMk/>
            <pc:sldMk cId="1605411683" sldId="271"/>
            <ac:spMk id="29" creationId="{044E1372-3383-4332-971C-176E2C0A06E5}"/>
          </ac:spMkLst>
        </pc:spChg>
        <pc:spChg chg="mod">
          <ac:chgData name="Felicia Weigel" userId="3d43619a-dcdd-43b5-a6ba-3443691fe913" providerId="ADAL" clId="{EBCEFA0B-1A9D-4691-8CF6-D2CDA078F15A}" dt="2020-01-02T17:07:37.803" v="3391" actId="1076"/>
          <ac:spMkLst>
            <pc:docMk/>
            <pc:sldMk cId="1605411683" sldId="271"/>
            <ac:spMk id="30" creationId="{2A9E89C0-2AA9-4187-A1BB-8A59C25F158D}"/>
          </ac:spMkLst>
        </pc:spChg>
        <pc:spChg chg="mod">
          <ac:chgData name="Felicia Weigel" userId="3d43619a-dcdd-43b5-a6ba-3443691fe913" providerId="ADAL" clId="{EBCEFA0B-1A9D-4691-8CF6-D2CDA078F15A}" dt="2020-01-02T17:07:37.803" v="3391" actId="1076"/>
          <ac:spMkLst>
            <pc:docMk/>
            <pc:sldMk cId="1605411683" sldId="271"/>
            <ac:spMk id="31" creationId="{2AF92C3C-A213-4774-A6C7-DE3D02CC7EBC}"/>
          </ac:spMkLst>
        </pc:spChg>
        <pc:spChg chg="mod">
          <ac:chgData name="Felicia Weigel" userId="3d43619a-dcdd-43b5-a6ba-3443691fe913" providerId="ADAL" clId="{EBCEFA0B-1A9D-4691-8CF6-D2CDA078F15A}" dt="2020-01-02T17:07:37.803" v="3391" actId="1076"/>
          <ac:spMkLst>
            <pc:docMk/>
            <pc:sldMk cId="1605411683" sldId="271"/>
            <ac:spMk id="32" creationId="{AE699806-6541-44C8-B1ED-A8CB6FD794E6}"/>
          </ac:spMkLst>
        </pc:spChg>
        <pc:spChg chg="add mod">
          <ac:chgData name="Felicia Weigel" userId="3d43619a-dcdd-43b5-a6ba-3443691fe913" providerId="ADAL" clId="{EBCEFA0B-1A9D-4691-8CF6-D2CDA078F15A}" dt="2020-01-04T17:26:07.860" v="3643" actId="164"/>
          <ac:spMkLst>
            <pc:docMk/>
            <pc:sldMk cId="1605411683" sldId="271"/>
            <ac:spMk id="88" creationId="{BB25E58B-929D-410E-BBC7-F446E256522D}"/>
          </ac:spMkLst>
        </pc:spChg>
        <pc:spChg chg="add mod ord">
          <ac:chgData name="Felicia Weigel" userId="3d43619a-dcdd-43b5-a6ba-3443691fe913" providerId="ADAL" clId="{EBCEFA0B-1A9D-4691-8CF6-D2CDA078F15A}" dt="2020-01-02T17:08:01.276" v="3396" actId="167"/>
          <ac:spMkLst>
            <pc:docMk/>
            <pc:sldMk cId="1605411683" sldId="271"/>
            <ac:spMk id="102" creationId="{DD45D9D1-100F-47C2-B9AC-F26361B1ECF9}"/>
          </ac:spMkLst>
        </pc:spChg>
        <pc:grpChg chg="add mod">
          <ac:chgData name="Felicia Weigel" userId="3d43619a-dcdd-43b5-a6ba-3443691fe913" providerId="ADAL" clId="{EBCEFA0B-1A9D-4691-8CF6-D2CDA078F15A}" dt="2020-01-02T17:07:37.803" v="3391" actId="1076"/>
          <ac:grpSpMkLst>
            <pc:docMk/>
            <pc:sldMk cId="1605411683" sldId="271"/>
            <ac:grpSpMk id="27" creationId="{F9C77EDA-58F3-4EBA-BE33-060C1919D031}"/>
          </ac:grpSpMkLst>
        </pc:grpChg>
        <pc:grpChg chg="mod">
          <ac:chgData name="Felicia Weigel" userId="3d43619a-dcdd-43b5-a6ba-3443691fe913" providerId="ADAL" clId="{EBCEFA0B-1A9D-4691-8CF6-D2CDA078F15A}" dt="2020-01-02T17:07:37.803" v="3391" actId="1076"/>
          <ac:grpSpMkLst>
            <pc:docMk/>
            <pc:sldMk cId="1605411683" sldId="271"/>
            <ac:grpSpMk id="38" creationId="{976F8159-71EF-4768-9A12-A1FBCD90BE49}"/>
          </ac:grpSpMkLst>
        </pc:grpChg>
        <pc:grpChg chg="mod">
          <ac:chgData name="Felicia Weigel" userId="3d43619a-dcdd-43b5-a6ba-3443691fe913" providerId="ADAL" clId="{EBCEFA0B-1A9D-4691-8CF6-D2CDA078F15A}" dt="2020-01-02T17:07:37.803" v="3391" actId="1076"/>
          <ac:grpSpMkLst>
            <pc:docMk/>
            <pc:sldMk cId="1605411683" sldId="271"/>
            <ac:grpSpMk id="41" creationId="{6E7E13A0-BD66-4F91-8CA6-9D883DF3393C}"/>
          </ac:grpSpMkLst>
        </pc:grpChg>
        <pc:grpChg chg="mod">
          <ac:chgData name="Felicia Weigel" userId="3d43619a-dcdd-43b5-a6ba-3443691fe913" providerId="ADAL" clId="{EBCEFA0B-1A9D-4691-8CF6-D2CDA078F15A}" dt="2020-01-02T17:07:37.803" v="3391" actId="1076"/>
          <ac:grpSpMkLst>
            <pc:docMk/>
            <pc:sldMk cId="1605411683" sldId="271"/>
            <ac:grpSpMk id="51" creationId="{E6A16FC9-C663-46F6-A5BB-EB9F97E512F1}"/>
          </ac:grpSpMkLst>
        </pc:grpChg>
        <pc:grpChg chg="add mod">
          <ac:chgData name="Felicia Weigel" userId="3d43619a-dcdd-43b5-a6ba-3443691fe913" providerId="ADAL" clId="{EBCEFA0B-1A9D-4691-8CF6-D2CDA078F15A}" dt="2020-01-04T17:26:12.445" v="3644" actId="1076"/>
          <ac:grpSpMkLst>
            <pc:docMk/>
            <pc:sldMk cId="1605411683" sldId="271"/>
            <ac:grpSpMk id="114" creationId="{11954F82-E8EA-4C19-87AE-70E145DA99B8}"/>
          </ac:grpSpMkLst>
        </pc:grpChg>
        <pc:graphicFrameChg chg="add mod modGraphic">
          <ac:chgData name="Felicia Weigel" userId="3d43619a-dcdd-43b5-a6ba-3443691fe913" providerId="ADAL" clId="{EBCEFA0B-1A9D-4691-8CF6-D2CDA078F15A}" dt="2020-01-02T17:07:37.803" v="3391" actId="1076"/>
          <ac:graphicFrameMkLst>
            <pc:docMk/>
            <pc:sldMk cId="1605411683" sldId="271"/>
            <ac:graphicFrameMk id="5" creationId="{F78F8F6E-1097-4B2A-9B9B-3DA05E9D9D91}"/>
          </ac:graphicFrameMkLst>
        </pc:graphicFrameChg>
        <pc:picChg chg="add mod">
          <ac:chgData name="Felicia Weigel" userId="3d43619a-dcdd-43b5-a6ba-3443691fe913" providerId="ADAL" clId="{EBCEFA0B-1A9D-4691-8CF6-D2CDA078F15A}" dt="2020-01-02T17:08:05.956" v="3398" actId="1076"/>
          <ac:picMkLst>
            <pc:docMk/>
            <pc:sldMk cId="1605411683" sldId="271"/>
            <ac:picMk id="12" creationId="{12200E2F-A593-400F-B048-7065DC96CE99}"/>
          </ac:picMkLst>
        </pc:picChg>
        <pc:picChg chg="add mod">
          <ac:chgData name="Felicia Weigel" userId="3d43619a-dcdd-43b5-a6ba-3443691fe913" providerId="ADAL" clId="{EBCEFA0B-1A9D-4691-8CF6-D2CDA078F15A}" dt="2020-01-04T17:22:56.323" v="3620" actId="1076"/>
          <ac:picMkLst>
            <pc:docMk/>
            <pc:sldMk cId="1605411683" sldId="271"/>
            <ac:picMk id="23" creationId="{2CBCCC17-00B0-414F-BBD1-6D7A7EC6DE57}"/>
          </ac:picMkLst>
        </pc:picChg>
        <pc:picChg chg="mod">
          <ac:chgData name="Felicia Weigel" userId="3d43619a-dcdd-43b5-a6ba-3443691fe913" providerId="ADAL" clId="{EBCEFA0B-1A9D-4691-8CF6-D2CDA078F15A}" dt="2020-01-02T17:07:37.803" v="3391" actId="1076"/>
          <ac:picMkLst>
            <pc:docMk/>
            <pc:sldMk cId="1605411683" sldId="271"/>
            <ac:picMk id="33" creationId="{E6E37A76-7F4C-4881-993A-63F6FFB268FD}"/>
          </ac:picMkLst>
        </pc:picChg>
        <pc:picChg chg="mod">
          <ac:chgData name="Felicia Weigel" userId="3d43619a-dcdd-43b5-a6ba-3443691fe913" providerId="ADAL" clId="{EBCEFA0B-1A9D-4691-8CF6-D2CDA078F15A}" dt="2020-01-02T17:07:37.803" v="3391" actId="1076"/>
          <ac:picMkLst>
            <pc:docMk/>
            <pc:sldMk cId="1605411683" sldId="271"/>
            <ac:picMk id="34" creationId="{C6191A25-8354-4CCB-85A7-95740B29F569}"/>
          </ac:picMkLst>
        </pc:picChg>
        <pc:picChg chg="mod">
          <ac:chgData name="Felicia Weigel" userId="3d43619a-dcdd-43b5-a6ba-3443691fe913" providerId="ADAL" clId="{EBCEFA0B-1A9D-4691-8CF6-D2CDA078F15A}" dt="2020-01-02T17:07:37.803" v="3391" actId="1076"/>
          <ac:picMkLst>
            <pc:docMk/>
            <pc:sldMk cId="1605411683" sldId="271"/>
            <ac:picMk id="35" creationId="{02CCCC23-0C08-4EF4-A795-C920BACC9DDC}"/>
          </ac:picMkLst>
        </pc:picChg>
        <pc:picChg chg="mod">
          <ac:chgData name="Felicia Weigel" userId="3d43619a-dcdd-43b5-a6ba-3443691fe913" providerId="ADAL" clId="{EBCEFA0B-1A9D-4691-8CF6-D2CDA078F15A}" dt="2020-01-02T17:07:37.803" v="3391" actId="1076"/>
          <ac:picMkLst>
            <pc:docMk/>
            <pc:sldMk cId="1605411683" sldId="271"/>
            <ac:picMk id="36" creationId="{6C03E558-4D73-41A7-B39F-2DBDD329E5BA}"/>
          </ac:picMkLst>
        </pc:picChg>
        <pc:picChg chg="mod">
          <ac:chgData name="Felicia Weigel" userId="3d43619a-dcdd-43b5-a6ba-3443691fe913" providerId="ADAL" clId="{EBCEFA0B-1A9D-4691-8CF6-D2CDA078F15A}" dt="2020-01-02T17:07:37.803" v="3391" actId="1076"/>
          <ac:picMkLst>
            <pc:docMk/>
            <pc:sldMk cId="1605411683" sldId="271"/>
            <ac:picMk id="37" creationId="{7170C16B-6960-4149-BCFE-719A907A31EB}"/>
          </ac:picMkLst>
        </pc:picChg>
        <pc:picChg chg="mod">
          <ac:chgData name="Felicia Weigel" userId="3d43619a-dcdd-43b5-a6ba-3443691fe913" providerId="ADAL" clId="{EBCEFA0B-1A9D-4691-8CF6-D2CDA078F15A}" dt="2020-01-02T17:07:37.803" v="3391" actId="1076"/>
          <ac:picMkLst>
            <pc:docMk/>
            <pc:sldMk cId="1605411683" sldId="271"/>
            <ac:picMk id="45" creationId="{3E85D863-86BF-4DEC-A806-EC22548EA3AE}"/>
          </ac:picMkLst>
        </pc:picChg>
        <pc:picChg chg="mod">
          <ac:chgData name="Felicia Weigel" userId="3d43619a-dcdd-43b5-a6ba-3443691fe913" providerId="ADAL" clId="{EBCEFA0B-1A9D-4691-8CF6-D2CDA078F15A}" dt="2020-01-02T17:07:37.803" v="3391" actId="1076"/>
          <ac:picMkLst>
            <pc:docMk/>
            <pc:sldMk cId="1605411683" sldId="271"/>
            <ac:picMk id="46" creationId="{40CAF011-583F-4248-8E41-F99335D8DCB0}"/>
          </ac:picMkLst>
        </pc:picChg>
        <pc:picChg chg="mod">
          <ac:chgData name="Felicia Weigel" userId="3d43619a-dcdd-43b5-a6ba-3443691fe913" providerId="ADAL" clId="{EBCEFA0B-1A9D-4691-8CF6-D2CDA078F15A}" dt="2020-01-02T17:07:37.803" v="3391" actId="1076"/>
          <ac:picMkLst>
            <pc:docMk/>
            <pc:sldMk cId="1605411683" sldId="271"/>
            <ac:picMk id="47" creationId="{0383042B-A6B7-45C1-B5CC-65E985510C02}"/>
          </ac:picMkLst>
        </pc:picChg>
        <pc:picChg chg="mod">
          <ac:chgData name="Felicia Weigel" userId="3d43619a-dcdd-43b5-a6ba-3443691fe913" providerId="ADAL" clId="{EBCEFA0B-1A9D-4691-8CF6-D2CDA078F15A}" dt="2020-01-02T17:07:37.803" v="3391" actId="1076"/>
          <ac:picMkLst>
            <pc:docMk/>
            <pc:sldMk cId="1605411683" sldId="271"/>
            <ac:picMk id="48" creationId="{E8273361-2A0D-47D2-BBCD-B3013F0C767B}"/>
          </ac:picMkLst>
        </pc:picChg>
        <pc:picChg chg="mod">
          <ac:chgData name="Felicia Weigel" userId="3d43619a-dcdd-43b5-a6ba-3443691fe913" providerId="ADAL" clId="{EBCEFA0B-1A9D-4691-8CF6-D2CDA078F15A}" dt="2020-01-02T17:07:37.803" v="3391" actId="1076"/>
          <ac:picMkLst>
            <pc:docMk/>
            <pc:sldMk cId="1605411683" sldId="271"/>
            <ac:picMk id="49" creationId="{F6FDC471-FB1D-4D3C-AB67-6413ECA47F30}"/>
          </ac:picMkLst>
        </pc:picChg>
        <pc:picChg chg="mod">
          <ac:chgData name="Felicia Weigel" userId="3d43619a-dcdd-43b5-a6ba-3443691fe913" providerId="ADAL" clId="{EBCEFA0B-1A9D-4691-8CF6-D2CDA078F15A}" dt="2020-01-02T17:07:37.803" v="3391" actId="1076"/>
          <ac:picMkLst>
            <pc:docMk/>
            <pc:sldMk cId="1605411683" sldId="271"/>
            <ac:picMk id="50" creationId="{890730ED-CB29-4AED-BAB0-7B6E34A22017}"/>
          </ac:picMkLst>
        </pc:picChg>
        <pc:picChg chg="mod">
          <ac:chgData name="Felicia Weigel" userId="3d43619a-dcdd-43b5-a6ba-3443691fe913" providerId="ADAL" clId="{EBCEFA0B-1A9D-4691-8CF6-D2CDA078F15A}" dt="2020-01-02T17:07:37.803" v="3391" actId="1076"/>
          <ac:picMkLst>
            <pc:docMk/>
            <pc:sldMk cId="1605411683" sldId="271"/>
            <ac:picMk id="61" creationId="{F8D66609-D53D-4B5E-A3EF-73084A8ED352}"/>
          </ac:picMkLst>
        </pc:picChg>
        <pc:picChg chg="mod">
          <ac:chgData name="Felicia Weigel" userId="3d43619a-dcdd-43b5-a6ba-3443691fe913" providerId="ADAL" clId="{EBCEFA0B-1A9D-4691-8CF6-D2CDA078F15A}" dt="2020-01-02T17:07:37.803" v="3391" actId="1076"/>
          <ac:picMkLst>
            <pc:docMk/>
            <pc:sldMk cId="1605411683" sldId="271"/>
            <ac:picMk id="62" creationId="{D020B953-B709-4874-A00B-4F3DC21774E3}"/>
          </ac:picMkLst>
        </pc:picChg>
        <pc:picChg chg="mod">
          <ac:chgData name="Felicia Weigel" userId="3d43619a-dcdd-43b5-a6ba-3443691fe913" providerId="ADAL" clId="{EBCEFA0B-1A9D-4691-8CF6-D2CDA078F15A}" dt="2020-01-02T17:07:37.803" v="3391" actId="1076"/>
          <ac:picMkLst>
            <pc:docMk/>
            <pc:sldMk cId="1605411683" sldId="271"/>
            <ac:picMk id="63" creationId="{43D30634-22E3-4A5F-AD6E-568C15437629}"/>
          </ac:picMkLst>
        </pc:picChg>
        <pc:picChg chg="mod">
          <ac:chgData name="Felicia Weigel" userId="3d43619a-dcdd-43b5-a6ba-3443691fe913" providerId="ADAL" clId="{EBCEFA0B-1A9D-4691-8CF6-D2CDA078F15A}" dt="2020-01-02T17:07:37.803" v="3391" actId="1076"/>
          <ac:picMkLst>
            <pc:docMk/>
            <pc:sldMk cId="1605411683" sldId="271"/>
            <ac:picMk id="64" creationId="{9F036F3F-B4B5-4DA5-B4CC-3BE694379AEC}"/>
          </ac:picMkLst>
        </pc:picChg>
        <pc:picChg chg="mod">
          <ac:chgData name="Felicia Weigel" userId="3d43619a-dcdd-43b5-a6ba-3443691fe913" providerId="ADAL" clId="{EBCEFA0B-1A9D-4691-8CF6-D2CDA078F15A}" dt="2020-01-02T17:07:37.803" v="3391" actId="1076"/>
          <ac:picMkLst>
            <pc:docMk/>
            <pc:sldMk cId="1605411683" sldId="271"/>
            <ac:picMk id="65" creationId="{15F61559-7F2C-458E-A28F-CE2577416ECC}"/>
          </ac:picMkLst>
        </pc:picChg>
        <pc:picChg chg="mod">
          <ac:chgData name="Felicia Weigel" userId="3d43619a-dcdd-43b5-a6ba-3443691fe913" providerId="ADAL" clId="{EBCEFA0B-1A9D-4691-8CF6-D2CDA078F15A}" dt="2020-01-02T17:07:37.803" v="3391" actId="1076"/>
          <ac:picMkLst>
            <pc:docMk/>
            <pc:sldMk cId="1605411683" sldId="271"/>
            <ac:picMk id="66" creationId="{BC6C48AB-2392-47B1-8CCD-D7D828C6881F}"/>
          </ac:picMkLst>
        </pc:picChg>
        <pc:picChg chg="mod">
          <ac:chgData name="Felicia Weigel" userId="3d43619a-dcdd-43b5-a6ba-3443691fe913" providerId="ADAL" clId="{EBCEFA0B-1A9D-4691-8CF6-D2CDA078F15A}" dt="2020-01-02T17:07:37.803" v="3391" actId="1076"/>
          <ac:picMkLst>
            <pc:docMk/>
            <pc:sldMk cId="1605411683" sldId="271"/>
            <ac:picMk id="67" creationId="{E36BA3E6-F880-4845-8E5B-91D194126FC0}"/>
          </ac:picMkLst>
        </pc:picChg>
        <pc:picChg chg="mod">
          <ac:chgData name="Felicia Weigel" userId="3d43619a-dcdd-43b5-a6ba-3443691fe913" providerId="ADAL" clId="{EBCEFA0B-1A9D-4691-8CF6-D2CDA078F15A}" dt="2020-01-02T17:07:37.803" v="3391" actId="1076"/>
          <ac:picMkLst>
            <pc:docMk/>
            <pc:sldMk cId="1605411683" sldId="271"/>
            <ac:picMk id="68" creationId="{DCE7D52E-2285-42EF-874E-A66B7373900E}"/>
          </ac:picMkLst>
        </pc:picChg>
        <pc:picChg chg="mod">
          <ac:chgData name="Felicia Weigel" userId="3d43619a-dcdd-43b5-a6ba-3443691fe913" providerId="ADAL" clId="{EBCEFA0B-1A9D-4691-8CF6-D2CDA078F15A}" dt="2020-01-02T17:07:37.803" v="3391" actId="1076"/>
          <ac:picMkLst>
            <pc:docMk/>
            <pc:sldMk cId="1605411683" sldId="271"/>
            <ac:picMk id="69" creationId="{8C4AC1D2-C831-4D23-8C53-B21E5EBEA568}"/>
          </ac:picMkLst>
        </pc:picChg>
        <pc:picChg chg="mod">
          <ac:chgData name="Felicia Weigel" userId="3d43619a-dcdd-43b5-a6ba-3443691fe913" providerId="ADAL" clId="{EBCEFA0B-1A9D-4691-8CF6-D2CDA078F15A}" dt="2020-01-02T17:07:37.803" v="3391" actId="1076"/>
          <ac:picMkLst>
            <pc:docMk/>
            <pc:sldMk cId="1605411683" sldId="271"/>
            <ac:picMk id="70" creationId="{84C57197-3F2F-442D-837C-FCC32AE93FA2}"/>
          </ac:picMkLst>
        </pc:picChg>
        <pc:picChg chg="mod">
          <ac:chgData name="Felicia Weigel" userId="3d43619a-dcdd-43b5-a6ba-3443691fe913" providerId="ADAL" clId="{EBCEFA0B-1A9D-4691-8CF6-D2CDA078F15A}" dt="2020-01-02T17:07:37.803" v="3391" actId="1076"/>
          <ac:picMkLst>
            <pc:docMk/>
            <pc:sldMk cId="1605411683" sldId="271"/>
            <ac:picMk id="71" creationId="{19725741-60A1-4BB0-B4AC-9781E8B439F1}"/>
          </ac:picMkLst>
        </pc:picChg>
        <pc:picChg chg="mod">
          <ac:chgData name="Felicia Weigel" userId="3d43619a-dcdd-43b5-a6ba-3443691fe913" providerId="ADAL" clId="{EBCEFA0B-1A9D-4691-8CF6-D2CDA078F15A}" dt="2020-01-02T17:07:37.803" v="3391" actId="1076"/>
          <ac:picMkLst>
            <pc:docMk/>
            <pc:sldMk cId="1605411683" sldId="271"/>
            <ac:picMk id="72" creationId="{34D870F6-6902-4C0A-B62C-92DF8554B1C5}"/>
          </ac:picMkLst>
        </pc:picChg>
        <pc:picChg chg="mod">
          <ac:chgData name="Felicia Weigel" userId="3d43619a-dcdd-43b5-a6ba-3443691fe913" providerId="ADAL" clId="{EBCEFA0B-1A9D-4691-8CF6-D2CDA078F15A}" dt="2020-01-02T17:07:37.803" v="3391" actId="1076"/>
          <ac:picMkLst>
            <pc:docMk/>
            <pc:sldMk cId="1605411683" sldId="271"/>
            <ac:picMk id="73" creationId="{32923B0D-B059-4869-B359-8365C9416BD8}"/>
          </ac:picMkLst>
        </pc:picChg>
        <pc:picChg chg="mod">
          <ac:chgData name="Felicia Weigel" userId="3d43619a-dcdd-43b5-a6ba-3443691fe913" providerId="ADAL" clId="{EBCEFA0B-1A9D-4691-8CF6-D2CDA078F15A}" dt="2020-01-02T17:07:37.803" v="3391" actId="1076"/>
          <ac:picMkLst>
            <pc:docMk/>
            <pc:sldMk cId="1605411683" sldId="271"/>
            <ac:picMk id="74" creationId="{818A5690-4BB1-49EA-8784-1B90DAF7ADAE}"/>
          </ac:picMkLst>
        </pc:picChg>
        <pc:picChg chg="mod">
          <ac:chgData name="Felicia Weigel" userId="3d43619a-dcdd-43b5-a6ba-3443691fe913" providerId="ADAL" clId="{EBCEFA0B-1A9D-4691-8CF6-D2CDA078F15A}" dt="2020-01-02T17:07:37.803" v="3391" actId="1076"/>
          <ac:picMkLst>
            <pc:docMk/>
            <pc:sldMk cId="1605411683" sldId="271"/>
            <ac:picMk id="75" creationId="{8676662B-3A6B-4DAC-AC82-089B757F33C5}"/>
          </ac:picMkLst>
        </pc:picChg>
        <pc:picChg chg="mod">
          <ac:chgData name="Felicia Weigel" userId="3d43619a-dcdd-43b5-a6ba-3443691fe913" providerId="ADAL" clId="{EBCEFA0B-1A9D-4691-8CF6-D2CDA078F15A}" dt="2020-01-02T17:07:37.803" v="3391" actId="1076"/>
          <ac:picMkLst>
            <pc:docMk/>
            <pc:sldMk cId="1605411683" sldId="271"/>
            <ac:picMk id="76" creationId="{6F3B95A4-04A3-4002-AA18-924E1E8A9893}"/>
          </ac:picMkLst>
        </pc:picChg>
        <pc:picChg chg="mod">
          <ac:chgData name="Felicia Weigel" userId="3d43619a-dcdd-43b5-a6ba-3443691fe913" providerId="ADAL" clId="{EBCEFA0B-1A9D-4691-8CF6-D2CDA078F15A}" dt="2020-01-02T17:07:37.803" v="3391" actId="1076"/>
          <ac:picMkLst>
            <pc:docMk/>
            <pc:sldMk cId="1605411683" sldId="271"/>
            <ac:picMk id="77" creationId="{859CFC26-3732-4A99-A463-F1B711FF50DD}"/>
          </ac:picMkLst>
        </pc:picChg>
        <pc:picChg chg="mod">
          <ac:chgData name="Felicia Weigel" userId="3d43619a-dcdd-43b5-a6ba-3443691fe913" providerId="ADAL" clId="{EBCEFA0B-1A9D-4691-8CF6-D2CDA078F15A}" dt="2020-01-02T17:07:37.803" v="3391" actId="1076"/>
          <ac:picMkLst>
            <pc:docMk/>
            <pc:sldMk cId="1605411683" sldId="271"/>
            <ac:picMk id="78" creationId="{BAED4685-871F-4E25-B4C8-2A3F7CFFEFEA}"/>
          </ac:picMkLst>
        </pc:picChg>
        <pc:picChg chg="add mod">
          <ac:chgData name="Felicia Weigel" userId="3d43619a-dcdd-43b5-a6ba-3443691fe913" providerId="ADAL" clId="{EBCEFA0B-1A9D-4691-8CF6-D2CDA078F15A}" dt="2020-01-02T17:07:43.517" v="3392" actId="1076"/>
          <ac:picMkLst>
            <pc:docMk/>
            <pc:sldMk cId="1605411683" sldId="271"/>
            <ac:picMk id="79" creationId="{10984A31-DD42-42D5-9A40-BD8D058E9DA0}"/>
          </ac:picMkLst>
        </pc:picChg>
        <pc:picChg chg="add mod">
          <ac:chgData name="Felicia Weigel" userId="3d43619a-dcdd-43b5-a6ba-3443691fe913" providerId="ADAL" clId="{EBCEFA0B-1A9D-4691-8CF6-D2CDA078F15A}" dt="2020-01-02T17:07:37.803" v="3391" actId="1076"/>
          <ac:picMkLst>
            <pc:docMk/>
            <pc:sldMk cId="1605411683" sldId="271"/>
            <ac:picMk id="81" creationId="{F7EB0029-02C6-4D2F-8967-E3F0116B19A3}"/>
          </ac:picMkLst>
        </pc:picChg>
        <pc:picChg chg="add mod">
          <ac:chgData name="Felicia Weigel" userId="3d43619a-dcdd-43b5-a6ba-3443691fe913" providerId="ADAL" clId="{EBCEFA0B-1A9D-4691-8CF6-D2CDA078F15A}" dt="2020-01-04T17:24:41.290" v="3623" actId="1076"/>
          <ac:picMkLst>
            <pc:docMk/>
            <pc:sldMk cId="1605411683" sldId="271"/>
            <ac:picMk id="82" creationId="{0D68A193-2993-40BB-B078-F3836BA0DA69}"/>
          </ac:picMkLst>
        </pc:picChg>
        <pc:picChg chg="add mod">
          <ac:chgData name="Felicia Weigel" userId="3d43619a-dcdd-43b5-a6ba-3443691fe913" providerId="ADAL" clId="{EBCEFA0B-1A9D-4691-8CF6-D2CDA078F15A}" dt="2020-01-02T17:07:37.803" v="3391" actId="1076"/>
          <ac:picMkLst>
            <pc:docMk/>
            <pc:sldMk cId="1605411683" sldId="271"/>
            <ac:picMk id="83" creationId="{980F31F8-E762-4EE4-BC07-95DE99209079}"/>
          </ac:picMkLst>
        </pc:picChg>
        <pc:picChg chg="add mod">
          <ac:chgData name="Felicia Weigel" userId="3d43619a-dcdd-43b5-a6ba-3443691fe913" providerId="ADAL" clId="{EBCEFA0B-1A9D-4691-8CF6-D2CDA078F15A}" dt="2020-01-02T17:07:37.803" v="3391" actId="1076"/>
          <ac:picMkLst>
            <pc:docMk/>
            <pc:sldMk cId="1605411683" sldId="271"/>
            <ac:picMk id="85" creationId="{46B2746E-A011-4965-82C0-D19C595EDF59}"/>
          </ac:picMkLst>
        </pc:picChg>
        <pc:picChg chg="add mod">
          <ac:chgData name="Felicia Weigel" userId="3d43619a-dcdd-43b5-a6ba-3443691fe913" providerId="ADAL" clId="{EBCEFA0B-1A9D-4691-8CF6-D2CDA078F15A}" dt="2020-01-04T17:26:07.860" v="3643" actId="164"/>
          <ac:picMkLst>
            <pc:docMk/>
            <pc:sldMk cId="1605411683" sldId="271"/>
            <ac:picMk id="86" creationId="{0BBB5987-6BCB-4854-9973-086B4CB4DE0E}"/>
          </ac:picMkLst>
        </pc:picChg>
        <pc:picChg chg="add mod">
          <ac:chgData name="Felicia Weigel" userId="3d43619a-dcdd-43b5-a6ba-3443691fe913" providerId="ADAL" clId="{EBCEFA0B-1A9D-4691-8CF6-D2CDA078F15A}" dt="2020-01-02T17:07:37.803" v="3391" actId="1076"/>
          <ac:picMkLst>
            <pc:docMk/>
            <pc:sldMk cId="1605411683" sldId="271"/>
            <ac:picMk id="87" creationId="{188A253D-80C0-4393-8DD6-30614F9AEC57}"/>
          </ac:picMkLst>
        </pc:picChg>
        <pc:picChg chg="add mod">
          <ac:chgData name="Felicia Weigel" userId="3d43619a-dcdd-43b5-a6ba-3443691fe913" providerId="ADAL" clId="{EBCEFA0B-1A9D-4691-8CF6-D2CDA078F15A}" dt="2020-01-02T17:07:37.803" v="3391" actId="1076"/>
          <ac:picMkLst>
            <pc:docMk/>
            <pc:sldMk cId="1605411683" sldId="271"/>
            <ac:picMk id="89" creationId="{28A732D3-64C6-4E68-84E1-7CBDF5F56ED4}"/>
          </ac:picMkLst>
        </pc:picChg>
        <pc:picChg chg="add mod">
          <ac:chgData name="Felicia Weigel" userId="3d43619a-dcdd-43b5-a6ba-3443691fe913" providerId="ADAL" clId="{EBCEFA0B-1A9D-4691-8CF6-D2CDA078F15A}" dt="2020-01-02T17:07:37.803" v="3391" actId="1076"/>
          <ac:picMkLst>
            <pc:docMk/>
            <pc:sldMk cId="1605411683" sldId="271"/>
            <ac:picMk id="91" creationId="{9D454211-0A1D-4D7F-A1DE-16979A114723}"/>
          </ac:picMkLst>
        </pc:picChg>
        <pc:picChg chg="add mod">
          <ac:chgData name="Felicia Weigel" userId="3d43619a-dcdd-43b5-a6ba-3443691fe913" providerId="ADAL" clId="{EBCEFA0B-1A9D-4691-8CF6-D2CDA078F15A}" dt="2020-01-02T17:07:37.803" v="3391" actId="1076"/>
          <ac:picMkLst>
            <pc:docMk/>
            <pc:sldMk cId="1605411683" sldId="271"/>
            <ac:picMk id="93" creationId="{21B27A69-3FEE-4D66-9B96-CC6D42A0B0A2}"/>
          </ac:picMkLst>
        </pc:picChg>
        <pc:picChg chg="add mod">
          <ac:chgData name="Felicia Weigel" userId="3d43619a-dcdd-43b5-a6ba-3443691fe913" providerId="ADAL" clId="{EBCEFA0B-1A9D-4691-8CF6-D2CDA078F15A}" dt="2020-01-02T17:07:37.803" v="3391" actId="1076"/>
          <ac:picMkLst>
            <pc:docMk/>
            <pc:sldMk cId="1605411683" sldId="271"/>
            <ac:picMk id="95" creationId="{0A3A5479-F282-470C-862D-1F54B51164C6}"/>
          </ac:picMkLst>
        </pc:picChg>
        <pc:picChg chg="add mod">
          <ac:chgData name="Felicia Weigel" userId="3d43619a-dcdd-43b5-a6ba-3443691fe913" providerId="ADAL" clId="{EBCEFA0B-1A9D-4691-8CF6-D2CDA078F15A}" dt="2020-01-02T17:07:37.803" v="3391" actId="1076"/>
          <ac:picMkLst>
            <pc:docMk/>
            <pc:sldMk cId="1605411683" sldId="271"/>
            <ac:picMk id="97" creationId="{85DA527E-93A2-4444-9638-9F5F46C3C71D}"/>
          </ac:picMkLst>
        </pc:picChg>
        <pc:picChg chg="add mod">
          <ac:chgData name="Felicia Weigel" userId="3d43619a-dcdd-43b5-a6ba-3443691fe913" providerId="ADAL" clId="{EBCEFA0B-1A9D-4691-8CF6-D2CDA078F15A}" dt="2020-01-02T17:07:37.803" v="3391" actId="1076"/>
          <ac:picMkLst>
            <pc:docMk/>
            <pc:sldMk cId="1605411683" sldId="271"/>
            <ac:picMk id="99" creationId="{CBCDAC97-4B78-4B29-96BB-2CDB06108A78}"/>
          </ac:picMkLst>
        </pc:picChg>
        <pc:picChg chg="add mod">
          <ac:chgData name="Felicia Weigel" userId="3d43619a-dcdd-43b5-a6ba-3443691fe913" providerId="ADAL" clId="{EBCEFA0B-1A9D-4691-8CF6-D2CDA078F15A}" dt="2020-01-02T17:58:04.231" v="3414" actId="1076"/>
          <ac:picMkLst>
            <pc:docMk/>
            <pc:sldMk cId="1605411683" sldId="271"/>
            <ac:picMk id="101" creationId="{44B26F18-DFFD-44F7-8DB4-D4E176A93106}"/>
          </ac:picMkLst>
        </pc:picChg>
        <pc:picChg chg="add del mod">
          <ac:chgData name="Felicia Weigel" userId="3d43619a-dcdd-43b5-a6ba-3443691fe913" providerId="ADAL" clId="{EBCEFA0B-1A9D-4691-8CF6-D2CDA078F15A}" dt="2020-01-02T17:55:58.938" v="3410"/>
          <ac:picMkLst>
            <pc:docMk/>
            <pc:sldMk cId="1605411683" sldId="271"/>
            <ac:picMk id="116" creationId="{E73F683C-3193-42E1-8D82-F8F5E60C3ED9}"/>
          </ac:picMkLst>
        </pc:picChg>
        <pc:picChg chg="add">
          <ac:chgData name="Felicia Weigel" userId="3d43619a-dcdd-43b5-a6ba-3443691fe913" providerId="ADAL" clId="{EBCEFA0B-1A9D-4691-8CF6-D2CDA078F15A}" dt="2020-01-02T17:56:05.131" v="3411"/>
          <ac:picMkLst>
            <pc:docMk/>
            <pc:sldMk cId="1605411683" sldId="271"/>
            <ac:picMk id="117" creationId="{1233897F-361C-48D2-A860-10EAD2B4237A}"/>
          </ac:picMkLst>
        </pc:picChg>
        <pc:picChg chg="add mod">
          <ac:chgData name="Felicia Weigel" userId="3d43619a-dcdd-43b5-a6ba-3443691fe913" providerId="ADAL" clId="{EBCEFA0B-1A9D-4691-8CF6-D2CDA078F15A}" dt="2020-01-04T17:27:20.884" v="3649" actId="1076"/>
          <ac:picMkLst>
            <pc:docMk/>
            <pc:sldMk cId="1605411683" sldId="271"/>
            <ac:picMk id="118" creationId="{2914E48D-02C6-429B-89D4-E63EADAE998A}"/>
          </ac:picMkLst>
        </pc:picChg>
        <pc:picChg chg="add mod">
          <ac:chgData name="Felicia Weigel" userId="3d43619a-dcdd-43b5-a6ba-3443691fe913" providerId="ADAL" clId="{EBCEFA0B-1A9D-4691-8CF6-D2CDA078F15A}" dt="2020-01-04T17:28:58.677" v="3652" actId="1076"/>
          <ac:picMkLst>
            <pc:docMk/>
            <pc:sldMk cId="1605411683" sldId="271"/>
            <ac:picMk id="120" creationId="{C20743CB-BFA9-45BA-B5A6-43E96143EA89}"/>
          </ac:picMkLst>
        </pc:picChg>
        <pc:picChg chg="add mod">
          <ac:chgData name="Felicia Weigel" userId="3d43619a-dcdd-43b5-a6ba-3443691fe913" providerId="ADAL" clId="{EBCEFA0B-1A9D-4691-8CF6-D2CDA078F15A}" dt="2020-01-04T17:29:53.962" v="3656" actId="1076"/>
          <ac:picMkLst>
            <pc:docMk/>
            <pc:sldMk cId="1605411683" sldId="271"/>
            <ac:picMk id="122" creationId="{B9B67C8E-2101-44AA-9D70-A3DAEE3FB2DB}"/>
          </ac:picMkLst>
        </pc:picChg>
        <pc:picChg chg="add mod">
          <ac:chgData name="Felicia Weigel" userId="3d43619a-dcdd-43b5-a6ba-3443691fe913" providerId="ADAL" clId="{EBCEFA0B-1A9D-4691-8CF6-D2CDA078F15A}" dt="2020-01-04T17:30:43.060" v="3660" actId="1076"/>
          <ac:picMkLst>
            <pc:docMk/>
            <pc:sldMk cId="1605411683" sldId="271"/>
            <ac:picMk id="124" creationId="{36494E20-4D1F-4C80-A707-1AB16C4EB071}"/>
          </ac:picMkLst>
        </pc:picChg>
        <pc:cxnChg chg="add mod">
          <ac:chgData name="Felicia Weigel" userId="3d43619a-dcdd-43b5-a6ba-3443691fe913" providerId="ADAL" clId="{EBCEFA0B-1A9D-4691-8CF6-D2CDA078F15A}" dt="2020-01-02T17:07:37.803" v="3391" actId="1076"/>
          <ac:cxnSpMkLst>
            <pc:docMk/>
            <pc:sldMk cId="1605411683" sldId="271"/>
            <ac:cxnSpMk id="13" creationId="{FD0D24AB-37FC-42BD-BE5F-82D48CD6DDAF}"/>
          </ac:cxnSpMkLst>
        </pc:cxnChg>
        <pc:cxnChg chg="add mod">
          <ac:chgData name="Felicia Weigel" userId="3d43619a-dcdd-43b5-a6ba-3443691fe913" providerId="ADAL" clId="{EBCEFA0B-1A9D-4691-8CF6-D2CDA078F15A}" dt="2020-01-02T17:07:37.803" v="3391" actId="1076"/>
          <ac:cxnSpMkLst>
            <pc:docMk/>
            <pc:sldMk cId="1605411683" sldId="271"/>
            <ac:cxnSpMk id="14" creationId="{93789D88-2316-4C10-B3CC-245DE62586A7}"/>
          </ac:cxnSpMkLst>
        </pc:cxnChg>
        <pc:cxnChg chg="add mod">
          <ac:chgData name="Felicia Weigel" userId="3d43619a-dcdd-43b5-a6ba-3443691fe913" providerId="ADAL" clId="{EBCEFA0B-1A9D-4691-8CF6-D2CDA078F15A}" dt="2020-01-02T17:07:37.803" v="3391" actId="1076"/>
          <ac:cxnSpMkLst>
            <pc:docMk/>
            <pc:sldMk cId="1605411683" sldId="271"/>
            <ac:cxnSpMk id="15" creationId="{213E61D9-49BF-43D6-8F5A-F2F9F9289425}"/>
          </ac:cxnSpMkLst>
        </pc:cxnChg>
        <pc:cxnChg chg="add mod">
          <ac:chgData name="Felicia Weigel" userId="3d43619a-dcdd-43b5-a6ba-3443691fe913" providerId="ADAL" clId="{EBCEFA0B-1A9D-4691-8CF6-D2CDA078F15A}" dt="2020-01-02T17:07:37.803" v="3391" actId="1076"/>
          <ac:cxnSpMkLst>
            <pc:docMk/>
            <pc:sldMk cId="1605411683" sldId="271"/>
            <ac:cxnSpMk id="16" creationId="{B0843F42-630A-481C-BB2B-BFFF7EA8C454}"/>
          </ac:cxnSpMkLst>
        </pc:cxnChg>
        <pc:cxnChg chg="add mod">
          <ac:chgData name="Felicia Weigel" userId="3d43619a-dcdd-43b5-a6ba-3443691fe913" providerId="ADAL" clId="{EBCEFA0B-1A9D-4691-8CF6-D2CDA078F15A}" dt="2020-01-02T17:07:37.803" v="3391" actId="1076"/>
          <ac:cxnSpMkLst>
            <pc:docMk/>
            <pc:sldMk cId="1605411683" sldId="271"/>
            <ac:cxnSpMk id="17" creationId="{AC47474A-E9FF-4F9F-AC03-A8E8264A24CD}"/>
          </ac:cxnSpMkLst>
        </pc:cxnChg>
        <pc:cxnChg chg="add mod">
          <ac:chgData name="Felicia Weigel" userId="3d43619a-dcdd-43b5-a6ba-3443691fe913" providerId="ADAL" clId="{EBCEFA0B-1A9D-4691-8CF6-D2CDA078F15A}" dt="2019-12-23T14:39:07.241" v="1995" actId="164"/>
          <ac:cxnSpMkLst>
            <pc:docMk/>
            <pc:sldMk cId="1605411683" sldId="271"/>
            <ac:cxnSpMk id="24" creationId="{86563C8E-C9ED-4692-B36A-338A9E5A55C0}"/>
          </ac:cxnSpMkLst>
        </pc:cxnChg>
        <pc:cxnChg chg="add mod">
          <ac:chgData name="Felicia Weigel" userId="3d43619a-dcdd-43b5-a6ba-3443691fe913" providerId="ADAL" clId="{EBCEFA0B-1A9D-4691-8CF6-D2CDA078F15A}" dt="2019-12-23T14:39:07.241" v="1995" actId="164"/>
          <ac:cxnSpMkLst>
            <pc:docMk/>
            <pc:sldMk cId="1605411683" sldId="271"/>
            <ac:cxnSpMk id="25" creationId="{BB84F33E-FC21-4908-9500-BB3D714C5725}"/>
          </ac:cxnSpMkLst>
        </pc:cxnChg>
      </pc:sldChg>
      <pc:sldChg chg="addSp modSp add">
        <pc:chgData name="Felicia Weigel" userId="3d43619a-dcdd-43b5-a6ba-3443691fe913" providerId="ADAL" clId="{EBCEFA0B-1A9D-4691-8CF6-D2CDA078F15A}" dt="2020-01-07T22:34:29.599" v="3851" actId="207"/>
        <pc:sldMkLst>
          <pc:docMk/>
          <pc:sldMk cId="1739389033" sldId="272"/>
        </pc:sldMkLst>
        <pc:spChg chg="add">
          <ac:chgData name="Felicia Weigel" userId="3d43619a-dcdd-43b5-a6ba-3443691fe913" providerId="ADAL" clId="{EBCEFA0B-1A9D-4691-8CF6-D2CDA078F15A}" dt="2020-01-07T19:10:41.517" v="3705"/>
          <ac:spMkLst>
            <pc:docMk/>
            <pc:sldMk cId="1739389033" sldId="272"/>
            <ac:spMk id="15" creationId="{EE36D33E-A854-4667-B433-EEBDDA841661}"/>
          </ac:spMkLst>
        </pc:spChg>
        <pc:spChg chg="mod">
          <ac:chgData name="Felicia Weigel" userId="3d43619a-dcdd-43b5-a6ba-3443691fe913" providerId="ADAL" clId="{EBCEFA0B-1A9D-4691-8CF6-D2CDA078F15A}" dt="2020-01-07T22:34:29.599" v="3851" actId="207"/>
          <ac:spMkLst>
            <pc:docMk/>
            <pc:sldMk cId="1739389033" sldId="272"/>
            <ac:spMk id="16" creationId="{A0954A04-5C90-4F41-B643-7AD3C77DD971}"/>
          </ac:spMkLst>
        </pc:spChg>
        <pc:spChg chg="mod">
          <ac:chgData name="Felicia Weigel" userId="3d43619a-dcdd-43b5-a6ba-3443691fe913" providerId="ADAL" clId="{EBCEFA0B-1A9D-4691-8CF6-D2CDA078F15A}" dt="2020-01-07T22:34:29.599" v="3851" actId="207"/>
          <ac:spMkLst>
            <pc:docMk/>
            <pc:sldMk cId="1739389033" sldId="272"/>
            <ac:spMk id="17" creationId="{C999B18A-723F-40DB-A3F8-86CC0D0242EE}"/>
          </ac:spMkLst>
        </pc:spChg>
        <pc:spChg chg="mod">
          <ac:chgData name="Felicia Weigel" userId="3d43619a-dcdd-43b5-a6ba-3443691fe913" providerId="ADAL" clId="{EBCEFA0B-1A9D-4691-8CF6-D2CDA078F15A}" dt="2020-01-07T22:34:29.599" v="3851" actId="207"/>
          <ac:spMkLst>
            <pc:docMk/>
            <pc:sldMk cId="1739389033" sldId="272"/>
            <ac:spMk id="18" creationId="{EAA87059-D69B-41FE-932C-443A7CE99A86}"/>
          </ac:spMkLst>
        </pc:spChg>
      </pc:sldChg>
      <pc:sldChg chg="modSp add">
        <pc:chgData name="Felicia Weigel" userId="3d43619a-dcdd-43b5-a6ba-3443691fe913" providerId="ADAL" clId="{EBCEFA0B-1A9D-4691-8CF6-D2CDA078F15A}" dt="2020-01-07T22:34:59.082" v="3854" actId="108"/>
        <pc:sldMkLst>
          <pc:docMk/>
          <pc:sldMk cId="1959078885" sldId="273"/>
        </pc:sldMkLst>
        <pc:spChg chg="mod">
          <ac:chgData name="Felicia Weigel" userId="3d43619a-dcdd-43b5-a6ba-3443691fe913" providerId="ADAL" clId="{EBCEFA0B-1A9D-4691-8CF6-D2CDA078F15A}" dt="2020-01-07T22:34:59.082" v="3854" actId="108"/>
          <ac:spMkLst>
            <pc:docMk/>
            <pc:sldMk cId="1959078885" sldId="273"/>
            <ac:spMk id="10" creationId="{6CE3313F-474C-4048-B08F-4730FBE3A921}"/>
          </ac:spMkLst>
        </pc:spChg>
        <pc:spChg chg="mod">
          <ac:chgData name="Felicia Weigel" userId="3d43619a-dcdd-43b5-a6ba-3443691fe913" providerId="ADAL" clId="{EBCEFA0B-1A9D-4691-8CF6-D2CDA078F15A}" dt="2020-01-07T22:33:24.481" v="3805" actId="14100"/>
          <ac:spMkLst>
            <pc:docMk/>
            <pc:sldMk cId="1959078885" sldId="273"/>
            <ac:spMk id="12" creationId="{634FA380-60CC-46BD-90E9-7D6D45717583}"/>
          </ac:spMkLst>
        </pc:spChg>
        <pc:spChg chg="mod">
          <ac:chgData name="Felicia Weigel" userId="3d43619a-dcdd-43b5-a6ba-3443691fe913" providerId="ADAL" clId="{EBCEFA0B-1A9D-4691-8CF6-D2CDA078F15A}" dt="2020-01-07T22:33:19.016" v="3804" actId="14100"/>
          <ac:spMkLst>
            <pc:docMk/>
            <pc:sldMk cId="1959078885" sldId="273"/>
            <ac:spMk id="13" creationId="{2C318620-6F54-41A8-83DE-D5D2F9980FD5}"/>
          </ac:spMkLst>
        </pc:spChg>
        <pc:spChg chg="mod">
          <ac:chgData name="Felicia Weigel" userId="3d43619a-dcdd-43b5-a6ba-3443691fe913" providerId="ADAL" clId="{EBCEFA0B-1A9D-4691-8CF6-D2CDA078F15A}" dt="2020-01-07T22:32:44.819" v="3797" actId="208"/>
          <ac:spMkLst>
            <pc:docMk/>
            <pc:sldMk cId="1959078885" sldId="273"/>
            <ac:spMk id="14" creationId="{E0A6EA5D-4546-4020-A479-579AA9129AD3}"/>
          </ac:spMkLst>
        </pc:spChg>
        <pc:spChg chg="mod">
          <ac:chgData name="Felicia Weigel" userId="3d43619a-dcdd-43b5-a6ba-3443691fe913" providerId="ADAL" clId="{EBCEFA0B-1A9D-4691-8CF6-D2CDA078F15A}" dt="2020-01-07T22:32:38.151" v="3796" actId="207"/>
          <ac:spMkLst>
            <pc:docMk/>
            <pc:sldMk cId="1959078885" sldId="273"/>
            <ac:spMk id="16" creationId="{F474FD74-3ECF-444A-A94D-AD18F5E2D346}"/>
          </ac:spMkLst>
        </pc:spChg>
      </pc:sldChg>
      <pc:sldChg chg="add">
        <pc:chgData name="Felicia Weigel" userId="3d43619a-dcdd-43b5-a6ba-3443691fe913" providerId="ADAL" clId="{EBCEFA0B-1A9D-4691-8CF6-D2CDA078F15A}" dt="2019-12-23T14:25:59.561" v="1335"/>
        <pc:sldMkLst>
          <pc:docMk/>
          <pc:sldMk cId="3771924864" sldId="274"/>
        </pc:sldMkLst>
      </pc:sldChg>
      <pc:sldChg chg="addSp delSp add setBg">
        <pc:chgData name="Felicia Weigel" userId="3d43619a-dcdd-43b5-a6ba-3443691fe913" providerId="ADAL" clId="{EBCEFA0B-1A9D-4691-8CF6-D2CDA078F15A}" dt="2020-01-07T19:09:51.216" v="3699"/>
        <pc:sldMkLst>
          <pc:docMk/>
          <pc:sldMk cId="2587470045" sldId="275"/>
        </pc:sldMkLst>
        <pc:spChg chg="del">
          <ac:chgData name="Felicia Weigel" userId="3d43619a-dcdd-43b5-a6ba-3443691fe913" providerId="ADAL" clId="{EBCEFA0B-1A9D-4691-8CF6-D2CDA078F15A}" dt="2020-01-07T19:09:50.831" v="3698" actId="478"/>
          <ac:spMkLst>
            <pc:docMk/>
            <pc:sldMk cId="2587470045" sldId="275"/>
            <ac:spMk id="3" creationId="{D15C7181-F6E2-413B-B283-EB8E1FF6226C}"/>
          </ac:spMkLst>
        </pc:spChg>
        <pc:spChg chg="add">
          <ac:chgData name="Felicia Weigel" userId="3d43619a-dcdd-43b5-a6ba-3443691fe913" providerId="ADAL" clId="{EBCEFA0B-1A9D-4691-8CF6-D2CDA078F15A}" dt="2020-01-07T19:09:51.216" v="3699"/>
          <ac:spMkLst>
            <pc:docMk/>
            <pc:sldMk cId="2587470045" sldId="275"/>
            <ac:spMk id="7" creationId="{1D2D8AB5-B681-439C-BDC2-2E167A0D7C0B}"/>
          </ac:spMkLst>
        </pc:spChg>
      </pc:sldChg>
      <pc:sldChg chg="add">
        <pc:chgData name="Felicia Weigel" userId="3d43619a-dcdd-43b5-a6ba-3443691fe913" providerId="ADAL" clId="{EBCEFA0B-1A9D-4691-8CF6-D2CDA078F15A}" dt="2019-12-23T14:26:11.957" v="1338"/>
        <pc:sldMkLst>
          <pc:docMk/>
          <pc:sldMk cId="2333334219" sldId="276"/>
        </pc:sldMkLst>
      </pc:sldChg>
      <pc:sldChg chg="modSp add">
        <pc:chgData name="Felicia Weigel" userId="3d43619a-dcdd-43b5-a6ba-3443691fe913" providerId="ADAL" clId="{EBCEFA0B-1A9D-4691-8CF6-D2CDA078F15A}" dt="2020-01-07T22:34:48.698" v="3852" actId="207"/>
        <pc:sldMkLst>
          <pc:docMk/>
          <pc:sldMk cId="2804682782" sldId="277"/>
        </pc:sldMkLst>
        <pc:spChg chg="mod">
          <ac:chgData name="Felicia Weigel" userId="3d43619a-dcdd-43b5-a6ba-3443691fe913" providerId="ADAL" clId="{EBCEFA0B-1A9D-4691-8CF6-D2CDA078F15A}" dt="2020-01-07T22:34:48.698" v="3852" actId="207"/>
          <ac:spMkLst>
            <pc:docMk/>
            <pc:sldMk cId="2804682782" sldId="277"/>
            <ac:spMk id="10" creationId="{1BDA5D02-B7E6-490B-A9DD-6352C1697541}"/>
          </ac:spMkLst>
        </pc:spChg>
        <pc:picChg chg="mod">
          <ac:chgData name="Felicia Weigel" userId="3d43619a-dcdd-43b5-a6ba-3443691fe913" providerId="ADAL" clId="{EBCEFA0B-1A9D-4691-8CF6-D2CDA078F15A}" dt="2020-01-07T19:10:12.391" v="3703" actId="1076"/>
          <ac:picMkLst>
            <pc:docMk/>
            <pc:sldMk cId="2804682782" sldId="277"/>
            <ac:picMk id="6" creationId="{CCAA4BA5-2A25-4A88-9E5E-44E508537CED}"/>
          </ac:picMkLst>
        </pc:picChg>
      </pc:sldChg>
      <pc:sldChg chg="add setBg">
        <pc:chgData name="Felicia Weigel" userId="3d43619a-dcdd-43b5-a6ba-3443691fe913" providerId="ADAL" clId="{EBCEFA0B-1A9D-4691-8CF6-D2CDA078F15A}" dt="2019-12-30T17:23:05.529" v="3371"/>
        <pc:sldMkLst>
          <pc:docMk/>
          <pc:sldMk cId="4089846782" sldId="278"/>
        </pc:sldMkLst>
      </pc:sldChg>
      <pc:sldChg chg="addSp delSp modSp add addCm modCm">
        <pc:chgData name="Felicia Weigel" userId="3d43619a-dcdd-43b5-a6ba-3443691fe913" providerId="ADAL" clId="{EBCEFA0B-1A9D-4691-8CF6-D2CDA078F15A}" dt="2020-01-07T22:47:41.788" v="3996" actId="14100"/>
        <pc:sldMkLst>
          <pc:docMk/>
          <pc:sldMk cId="3265857348" sldId="279"/>
        </pc:sldMkLst>
        <pc:spChg chg="mod">
          <ac:chgData name="Felicia Weigel" userId="3d43619a-dcdd-43b5-a6ba-3443691fe913" providerId="ADAL" clId="{EBCEFA0B-1A9D-4691-8CF6-D2CDA078F15A}" dt="2019-12-23T15:33:49.363" v="2756" actId="20577"/>
          <ac:spMkLst>
            <pc:docMk/>
            <pc:sldMk cId="3265857348" sldId="279"/>
            <ac:spMk id="2" creationId="{3EA690F7-91E5-433A-B4F1-3420615164A9}"/>
          </ac:spMkLst>
        </pc:spChg>
        <pc:spChg chg="del">
          <ac:chgData name="Felicia Weigel" userId="3d43619a-dcdd-43b5-a6ba-3443691fe913" providerId="ADAL" clId="{EBCEFA0B-1A9D-4691-8CF6-D2CDA078F15A}" dt="2019-12-23T15:33:52.877" v="2757" actId="478"/>
          <ac:spMkLst>
            <pc:docMk/>
            <pc:sldMk cId="3265857348" sldId="279"/>
            <ac:spMk id="4" creationId="{7F5F1818-2FB7-4DD7-981E-50877C319028}"/>
          </ac:spMkLst>
        </pc:spChg>
        <pc:spChg chg="add mod">
          <ac:chgData name="Felicia Weigel" userId="3d43619a-dcdd-43b5-a6ba-3443691fe913" providerId="ADAL" clId="{EBCEFA0B-1A9D-4691-8CF6-D2CDA078F15A}" dt="2019-12-23T15:35:39.312" v="2776" actId="207"/>
          <ac:spMkLst>
            <pc:docMk/>
            <pc:sldMk cId="3265857348" sldId="279"/>
            <ac:spMk id="6" creationId="{A4790A25-E0C1-4C5B-9B16-4EC5CE8861BA}"/>
          </ac:spMkLst>
        </pc:spChg>
        <pc:spChg chg="add mod">
          <ac:chgData name="Felicia Weigel" userId="3d43619a-dcdd-43b5-a6ba-3443691fe913" providerId="ADAL" clId="{EBCEFA0B-1A9D-4691-8CF6-D2CDA078F15A}" dt="2019-12-23T15:35:39.312" v="2776" actId="207"/>
          <ac:spMkLst>
            <pc:docMk/>
            <pc:sldMk cId="3265857348" sldId="279"/>
            <ac:spMk id="7" creationId="{2DA32722-FD2F-4A6F-A565-84E966587A73}"/>
          </ac:spMkLst>
        </pc:spChg>
        <pc:spChg chg="add mod">
          <ac:chgData name="Felicia Weigel" userId="3d43619a-dcdd-43b5-a6ba-3443691fe913" providerId="ADAL" clId="{EBCEFA0B-1A9D-4691-8CF6-D2CDA078F15A}" dt="2019-12-23T15:35:39.312" v="2776" actId="207"/>
          <ac:spMkLst>
            <pc:docMk/>
            <pc:sldMk cId="3265857348" sldId="279"/>
            <ac:spMk id="8" creationId="{895DAD3E-3B1D-41B0-A484-789596A14892}"/>
          </ac:spMkLst>
        </pc:spChg>
        <pc:spChg chg="add mod">
          <ac:chgData name="Felicia Weigel" userId="3d43619a-dcdd-43b5-a6ba-3443691fe913" providerId="ADAL" clId="{EBCEFA0B-1A9D-4691-8CF6-D2CDA078F15A}" dt="2019-12-23T15:35:39.312" v="2776" actId="207"/>
          <ac:spMkLst>
            <pc:docMk/>
            <pc:sldMk cId="3265857348" sldId="279"/>
            <ac:spMk id="9" creationId="{AD6E2377-86FE-4BB3-BA3C-2BF0A052E87F}"/>
          </ac:spMkLst>
        </pc:spChg>
        <pc:spChg chg="add mod ord">
          <ac:chgData name="Felicia Weigel" userId="3d43619a-dcdd-43b5-a6ba-3443691fe913" providerId="ADAL" clId="{EBCEFA0B-1A9D-4691-8CF6-D2CDA078F15A}" dt="2019-12-23T15:46:53.235" v="3310" actId="166"/>
          <ac:spMkLst>
            <pc:docMk/>
            <pc:sldMk cId="3265857348" sldId="279"/>
            <ac:spMk id="10" creationId="{3B335AA4-D05C-4D60-9D7E-FFB7AEAF964B}"/>
          </ac:spMkLst>
        </pc:spChg>
        <pc:spChg chg="add mod">
          <ac:chgData name="Felicia Weigel" userId="3d43619a-dcdd-43b5-a6ba-3443691fe913" providerId="ADAL" clId="{EBCEFA0B-1A9D-4691-8CF6-D2CDA078F15A}" dt="2019-12-23T15:41:50.229" v="3253" actId="20577"/>
          <ac:spMkLst>
            <pc:docMk/>
            <pc:sldMk cId="3265857348" sldId="279"/>
            <ac:spMk id="11" creationId="{C3DD7D80-47EB-42E1-9F18-53E72F441514}"/>
          </ac:spMkLst>
        </pc:spChg>
        <pc:spChg chg="add mod">
          <ac:chgData name="Felicia Weigel" userId="3d43619a-dcdd-43b5-a6ba-3443691fe913" providerId="ADAL" clId="{EBCEFA0B-1A9D-4691-8CF6-D2CDA078F15A}" dt="2019-12-23T15:44:18.626" v="3283" actId="20577"/>
          <ac:spMkLst>
            <pc:docMk/>
            <pc:sldMk cId="3265857348" sldId="279"/>
            <ac:spMk id="12" creationId="{373F3805-6829-4895-B4F1-7B63645474B2}"/>
          </ac:spMkLst>
        </pc:spChg>
        <pc:spChg chg="add mod ord">
          <ac:chgData name="Felicia Weigel" userId="3d43619a-dcdd-43b5-a6ba-3443691fe913" providerId="ADAL" clId="{EBCEFA0B-1A9D-4691-8CF6-D2CDA078F15A}" dt="2019-12-23T15:46:40.068" v="3307" actId="166"/>
          <ac:spMkLst>
            <pc:docMk/>
            <pc:sldMk cId="3265857348" sldId="279"/>
            <ac:spMk id="13" creationId="{E03A65C0-BE12-49AB-8E03-8A41C958E79E}"/>
          </ac:spMkLst>
        </pc:spChg>
        <pc:spChg chg="add mod">
          <ac:chgData name="Felicia Weigel" userId="3d43619a-dcdd-43b5-a6ba-3443691fe913" providerId="ADAL" clId="{EBCEFA0B-1A9D-4691-8CF6-D2CDA078F15A}" dt="2019-12-23T15:46:14.807" v="3301" actId="14100"/>
          <ac:spMkLst>
            <pc:docMk/>
            <pc:sldMk cId="3265857348" sldId="279"/>
            <ac:spMk id="14" creationId="{FB8A41DB-7EA1-4368-8CDC-40CB963B333D}"/>
          </ac:spMkLst>
        </pc:spChg>
        <pc:spChg chg="add mod ord">
          <ac:chgData name="Felicia Weigel" userId="3d43619a-dcdd-43b5-a6ba-3443691fe913" providerId="ADAL" clId="{EBCEFA0B-1A9D-4691-8CF6-D2CDA078F15A}" dt="2019-12-23T15:46:36.820" v="3306" actId="166"/>
          <ac:spMkLst>
            <pc:docMk/>
            <pc:sldMk cId="3265857348" sldId="279"/>
            <ac:spMk id="15" creationId="{70DBE3AE-6424-4F4B-A09A-43496B40439F}"/>
          </ac:spMkLst>
        </pc:spChg>
        <pc:spChg chg="add mod">
          <ac:chgData name="Felicia Weigel" userId="3d43619a-dcdd-43b5-a6ba-3443691fe913" providerId="ADAL" clId="{EBCEFA0B-1A9D-4691-8CF6-D2CDA078F15A}" dt="2019-12-23T15:45:31.959" v="3294" actId="14100"/>
          <ac:spMkLst>
            <pc:docMk/>
            <pc:sldMk cId="3265857348" sldId="279"/>
            <ac:spMk id="16" creationId="{54422352-4E5E-4A93-AAA2-3BD678DFA805}"/>
          </ac:spMkLst>
        </pc:spChg>
        <pc:spChg chg="add mod">
          <ac:chgData name="Felicia Weigel" userId="3d43619a-dcdd-43b5-a6ba-3443691fe913" providerId="ADAL" clId="{EBCEFA0B-1A9D-4691-8CF6-D2CDA078F15A}" dt="2019-12-23T15:34:42.220" v="2760" actId="2711"/>
          <ac:spMkLst>
            <pc:docMk/>
            <pc:sldMk cId="3265857348" sldId="279"/>
            <ac:spMk id="17" creationId="{B6BD6D35-ECFA-4007-AC34-97B98DC6DE69}"/>
          </ac:spMkLst>
        </pc:spChg>
        <pc:spChg chg="add mod ord">
          <ac:chgData name="Felicia Weigel" userId="3d43619a-dcdd-43b5-a6ba-3443691fe913" providerId="ADAL" clId="{EBCEFA0B-1A9D-4691-8CF6-D2CDA078F15A}" dt="2019-12-23T15:46:43.092" v="3308" actId="166"/>
          <ac:spMkLst>
            <pc:docMk/>
            <pc:sldMk cId="3265857348" sldId="279"/>
            <ac:spMk id="21" creationId="{6F80BA68-5588-47AE-BF44-FF7F375A36EC}"/>
          </ac:spMkLst>
        </pc:spChg>
        <pc:spChg chg="add mod">
          <ac:chgData name="Felicia Weigel" userId="3d43619a-dcdd-43b5-a6ba-3443691fe913" providerId="ADAL" clId="{EBCEFA0B-1A9D-4691-8CF6-D2CDA078F15A}" dt="2019-12-23T15:46:07.669" v="3300" actId="14100"/>
          <ac:spMkLst>
            <pc:docMk/>
            <pc:sldMk cId="3265857348" sldId="279"/>
            <ac:spMk id="22" creationId="{60F41469-B0BE-49CC-B4C6-2ADC2F0963F7}"/>
          </ac:spMkLst>
        </pc:spChg>
        <pc:spChg chg="add mod">
          <ac:chgData name="Felicia Weigel" userId="3d43619a-dcdd-43b5-a6ba-3443691fe913" providerId="ADAL" clId="{EBCEFA0B-1A9D-4691-8CF6-D2CDA078F15A}" dt="2019-12-23T15:41:20.983" v="3187" actId="2085"/>
          <ac:spMkLst>
            <pc:docMk/>
            <pc:sldMk cId="3265857348" sldId="279"/>
            <ac:spMk id="23" creationId="{3AE59E58-A932-4ED2-8B29-D2CFB6F12BB3}"/>
          </ac:spMkLst>
        </pc:spChg>
        <pc:spChg chg="add mod ord">
          <ac:chgData name="Felicia Weigel" userId="3d43619a-dcdd-43b5-a6ba-3443691fe913" providerId="ADAL" clId="{EBCEFA0B-1A9D-4691-8CF6-D2CDA078F15A}" dt="2019-12-23T15:46:33.064" v="3305" actId="166"/>
          <ac:spMkLst>
            <pc:docMk/>
            <pc:sldMk cId="3265857348" sldId="279"/>
            <ac:spMk id="27" creationId="{59E7D1F8-051F-482F-B31B-29FE1158B213}"/>
          </ac:spMkLst>
        </pc:spChg>
        <pc:spChg chg="add mod">
          <ac:chgData name="Felicia Weigel" userId="3d43619a-dcdd-43b5-a6ba-3443691fe913" providerId="ADAL" clId="{EBCEFA0B-1A9D-4691-8CF6-D2CDA078F15A}" dt="2019-12-23T15:46:28.577" v="3304" actId="14100"/>
          <ac:spMkLst>
            <pc:docMk/>
            <pc:sldMk cId="3265857348" sldId="279"/>
            <ac:spMk id="28" creationId="{1BE0A8FB-5B4C-47A5-A04F-C987081BAA9E}"/>
          </ac:spMkLst>
        </pc:spChg>
        <pc:spChg chg="add mod">
          <ac:chgData name="Felicia Weigel" userId="3d43619a-dcdd-43b5-a6ba-3443691fe913" providerId="ADAL" clId="{EBCEFA0B-1A9D-4691-8CF6-D2CDA078F15A}" dt="2019-12-23T15:34:42.220" v="2760" actId="2711"/>
          <ac:spMkLst>
            <pc:docMk/>
            <pc:sldMk cId="3265857348" sldId="279"/>
            <ac:spMk id="29" creationId="{737A2A66-7AFA-4B75-97D8-E1783FA67272}"/>
          </ac:spMkLst>
        </pc:spChg>
        <pc:spChg chg="add mod">
          <ac:chgData name="Felicia Weigel" userId="3d43619a-dcdd-43b5-a6ba-3443691fe913" providerId="ADAL" clId="{EBCEFA0B-1A9D-4691-8CF6-D2CDA078F15A}" dt="2019-12-23T15:34:42.220" v="2760" actId="2711"/>
          <ac:spMkLst>
            <pc:docMk/>
            <pc:sldMk cId="3265857348" sldId="279"/>
            <ac:spMk id="36" creationId="{135806D8-829E-4A00-B61F-CD8BFF99571A}"/>
          </ac:spMkLst>
        </pc:spChg>
        <pc:spChg chg="mod">
          <ac:chgData name="Felicia Weigel" userId="3d43619a-dcdd-43b5-a6ba-3443691fe913" providerId="ADAL" clId="{EBCEFA0B-1A9D-4691-8CF6-D2CDA078F15A}" dt="2020-01-07T22:47:36.394" v="3995" actId="14100"/>
          <ac:spMkLst>
            <pc:docMk/>
            <pc:sldMk cId="3265857348" sldId="279"/>
            <ac:spMk id="78" creationId="{7798347F-0B4F-4881-ADCE-A71061DA1925}"/>
          </ac:spMkLst>
        </pc:spChg>
        <pc:spChg chg="mod">
          <ac:chgData name="Felicia Weigel" userId="3d43619a-dcdd-43b5-a6ba-3443691fe913" providerId="ADAL" clId="{EBCEFA0B-1A9D-4691-8CF6-D2CDA078F15A}" dt="2020-01-07T22:47:41.788" v="3996" actId="14100"/>
          <ac:spMkLst>
            <pc:docMk/>
            <pc:sldMk cId="3265857348" sldId="279"/>
            <ac:spMk id="100" creationId="{312CDCC5-3AF6-470F-A10A-2E723235146F}"/>
          </ac:spMkLst>
        </pc:spChg>
        <pc:spChg chg="mod">
          <ac:chgData name="Felicia Weigel" userId="3d43619a-dcdd-43b5-a6ba-3443691fe913" providerId="ADAL" clId="{EBCEFA0B-1A9D-4691-8CF6-D2CDA078F15A}" dt="2020-01-07T22:47:25.942" v="3993" actId="1076"/>
          <ac:spMkLst>
            <pc:docMk/>
            <pc:sldMk cId="3265857348" sldId="279"/>
            <ac:spMk id="101" creationId="{913601CE-AC73-4E6D-A225-DB7639321444}"/>
          </ac:spMkLst>
        </pc:spChg>
        <pc:spChg chg="mod">
          <ac:chgData name="Felicia Weigel" userId="3d43619a-dcdd-43b5-a6ba-3443691fe913" providerId="ADAL" clId="{EBCEFA0B-1A9D-4691-8CF6-D2CDA078F15A}" dt="2020-01-07T22:47:33.232" v="3994" actId="1076"/>
          <ac:spMkLst>
            <pc:docMk/>
            <pc:sldMk cId="3265857348" sldId="279"/>
            <ac:spMk id="102" creationId="{12AB2D9B-600D-424B-BAAC-05FD74024C06}"/>
          </ac:spMkLst>
        </pc:spChg>
        <pc:spChg chg="mod">
          <ac:chgData name="Felicia Weigel" userId="3d43619a-dcdd-43b5-a6ba-3443691fe913" providerId="ADAL" clId="{EBCEFA0B-1A9D-4691-8CF6-D2CDA078F15A}" dt="2020-01-07T22:47:11.529" v="3990" actId="14100"/>
          <ac:spMkLst>
            <pc:docMk/>
            <pc:sldMk cId="3265857348" sldId="279"/>
            <ac:spMk id="103" creationId="{659A771B-C8E0-4B50-B8EA-E8376FB6AB1C}"/>
          </ac:spMkLst>
        </pc:spChg>
        <pc:grpChg chg="add">
          <ac:chgData name="Felicia Weigel" userId="3d43619a-dcdd-43b5-a6ba-3443691fe913" providerId="ADAL" clId="{EBCEFA0B-1A9D-4691-8CF6-D2CDA078F15A}" dt="2019-12-23T15:34:03.205" v="2758"/>
          <ac:grpSpMkLst>
            <pc:docMk/>
            <pc:sldMk cId="3265857348" sldId="279"/>
            <ac:grpSpMk id="18" creationId="{38499D5B-261C-4BC7-AF51-A8640C8C6319}"/>
          </ac:grpSpMkLst>
        </pc:grpChg>
        <pc:grpChg chg="add">
          <ac:chgData name="Felicia Weigel" userId="3d43619a-dcdd-43b5-a6ba-3443691fe913" providerId="ADAL" clId="{EBCEFA0B-1A9D-4691-8CF6-D2CDA078F15A}" dt="2019-12-23T15:34:03.205" v="2758"/>
          <ac:grpSpMkLst>
            <pc:docMk/>
            <pc:sldMk cId="3265857348" sldId="279"/>
            <ac:grpSpMk id="24" creationId="{75520427-E5DA-4680-9533-3D5B9C25E744}"/>
          </ac:grpSpMkLst>
        </pc:grpChg>
        <pc:grpChg chg="add mod">
          <ac:chgData name="Felicia Weigel" userId="3d43619a-dcdd-43b5-a6ba-3443691fe913" providerId="ADAL" clId="{EBCEFA0B-1A9D-4691-8CF6-D2CDA078F15A}" dt="2019-12-23T15:43:09.904" v="3264" actId="1076"/>
          <ac:grpSpMkLst>
            <pc:docMk/>
            <pc:sldMk cId="3265857348" sldId="279"/>
            <ac:grpSpMk id="30" creationId="{6CED5D14-E826-47BD-9F21-DB6042139517}"/>
          </ac:grpSpMkLst>
        </pc:grpChg>
        <pc:grpChg chg="add del">
          <ac:chgData name="Felicia Weigel" userId="3d43619a-dcdd-43b5-a6ba-3443691fe913" providerId="ADAL" clId="{EBCEFA0B-1A9D-4691-8CF6-D2CDA078F15A}" dt="2019-12-23T15:42:45.205" v="3259" actId="478"/>
          <ac:grpSpMkLst>
            <pc:docMk/>
            <pc:sldMk cId="3265857348" sldId="279"/>
            <ac:grpSpMk id="33" creationId="{734C297D-BDAB-402D-8B77-E4EBB6C8C786}"/>
          </ac:grpSpMkLst>
        </pc:grpChg>
        <pc:grpChg chg="add">
          <ac:chgData name="Felicia Weigel" userId="3d43619a-dcdd-43b5-a6ba-3443691fe913" providerId="ADAL" clId="{EBCEFA0B-1A9D-4691-8CF6-D2CDA078F15A}" dt="2019-12-23T15:34:03.205" v="2758"/>
          <ac:grpSpMkLst>
            <pc:docMk/>
            <pc:sldMk cId="3265857348" sldId="279"/>
            <ac:grpSpMk id="37" creationId="{A5488816-64A5-46DD-8444-5C98805A9F17}"/>
          </ac:grpSpMkLst>
        </pc:grpChg>
        <pc:picChg chg="add">
          <ac:chgData name="Felicia Weigel" userId="3d43619a-dcdd-43b5-a6ba-3443691fe913" providerId="ADAL" clId="{EBCEFA0B-1A9D-4691-8CF6-D2CDA078F15A}" dt="2019-12-23T15:34:03.205" v="2758"/>
          <ac:picMkLst>
            <pc:docMk/>
            <pc:sldMk cId="3265857348" sldId="279"/>
            <ac:picMk id="5" creationId="{5044EB09-BAF5-45B0-B411-9A07F94D0655}"/>
          </ac:picMkLst>
        </pc:picChg>
        <pc:picChg chg="mod">
          <ac:chgData name="Felicia Weigel" userId="3d43619a-dcdd-43b5-a6ba-3443691fe913" providerId="ADAL" clId="{EBCEFA0B-1A9D-4691-8CF6-D2CDA078F15A}" dt="2019-12-23T15:43:39.904" v="3268" actId="14826"/>
          <ac:picMkLst>
            <pc:docMk/>
            <pc:sldMk cId="3265857348" sldId="279"/>
            <ac:picMk id="19" creationId="{BA51540F-7766-4555-8724-D8A9F21F3E27}"/>
          </ac:picMkLst>
        </pc:picChg>
        <pc:picChg chg="mod">
          <ac:chgData name="Felicia Weigel" userId="3d43619a-dcdd-43b5-a6ba-3443691fe913" providerId="ADAL" clId="{EBCEFA0B-1A9D-4691-8CF6-D2CDA078F15A}" dt="2019-12-23T15:43:44.035" v="3269" actId="14826"/>
          <ac:picMkLst>
            <pc:docMk/>
            <pc:sldMk cId="3265857348" sldId="279"/>
            <ac:picMk id="20" creationId="{9BCA58B6-67A1-43F5-BA6B-308234D0BD72}"/>
          </ac:picMkLst>
        </pc:picChg>
        <pc:picChg chg="mod">
          <ac:chgData name="Felicia Weigel" userId="3d43619a-dcdd-43b5-a6ba-3443691fe913" providerId="ADAL" clId="{EBCEFA0B-1A9D-4691-8CF6-D2CDA078F15A}" dt="2019-12-23T15:43:59.906" v="3272" actId="14826"/>
          <ac:picMkLst>
            <pc:docMk/>
            <pc:sldMk cId="3265857348" sldId="279"/>
            <ac:picMk id="25" creationId="{6B94688B-9CAF-40E3-9550-1B73E6EA8F64}"/>
          </ac:picMkLst>
        </pc:picChg>
        <pc:picChg chg="mod">
          <ac:chgData name="Felicia Weigel" userId="3d43619a-dcdd-43b5-a6ba-3443691fe913" providerId="ADAL" clId="{EBCEFA0B-1A9D-4691-8CF6-D2CDA078F15A}" dt="2019-12-23T15:44:04.130" v="3273" actId="14826"/>
          <ac:picMkLst>
            <pc:docMk/>
            <pc:sldMk cId="3265857348" sldId="279"/>
            <ac:picMk id="26" creationId="{5C26BD83-8C19-4AEA-AF90-AD066FE0556F}"/>
          </ac:picMkLst>
        </pc:picChg>
        <pc:picChg chg="mod">
          <ac:chgData name="Felicia Weigel" userId="3d43619a-dcdd-43b5-a6ba-3443691fe913" providerId="ADAL" clId="{EBCEFA0B-1A9D-4691-8CF6-D2CDA078F15A}" dt="2019-12-23T15:43:13.200" v="3265" actId="14826"/>
          <ac:picMkLst>
            <pc:docMk/>
            <pc:sldMk cId="3265857348" sldId="279"/>
            <ac:picMk id="31" creationId="{1B9AFB2B-AA5B-4BFB-AC09-CDCBDED8DBEA}"/>
          </ac:picMkLst>
        </pc:picChg>
        <pc:picChg chg="mod">
          <ac:chgData name="Felicia Weigel" userId="3d43619a-dcdd-43b5-a6ba-3443691fe913" providerId="ADAL" clId="{EBCEFA0B-1A9D-4691-8CF6-D2CDA078F15A}" dt="2019-12-23T15:43:19.447" v="3266" actId="14826"/>
          <ac:picMkLst>
            <pc:docMk/>
            <pc:sldMk cId="3265857348" sldId="279"/>
            <ac:picMk id="32" creationId="{14BBC1FD-8D11-4382-8F16-637379CF861B}"/>
          </ac:picMkLst>
        </pc:picChg>
        <pc:picChg chg="del topLvl">
          <ac:chgData name="Felicia Weigel" userId="3d43619a-dcdd-43b5-a6ba-3443691fe913" providerId="ADAL" clId="{EBCEFA0B-1A9D-4691-8CF6-D2CDA078F15A}" dt="2019-12-23T15:42:45.205" v="3259" actId="478"/>
          <ac:picMkLst>
            <pc:docMk/>
            <pc:sldMk cId="3265857348" sldId="279"/>
            <ac:picMk id="34" creationId="{E4030A45-F4AB-459A-BAB1-B656DB64DCDF}"/>
          </ac:picMkLst>
        </pc:picChg>
        <pc:picChg chg="mod topLvl">
          <ac:chgData name="Felicia Weigel" userId="3d43619a-dcdd-43b5-a6ba-3443691fe913" providerId="ADAL" clId="{EBCEFA0B-1A9D-4691-8CF6-D2CDA078F15A}" dt="2019-12-23T15:43:28.230" v="3267" actId="1076"/>
          <ac:picMkLst>
            <pc:docMk/>
            <pc:sldMk cId="3265857348" sldId="279"/>
            <ac:picMk id="35" creationId="{B99B35FE-ECB2-4585-99A6-1BD63F180940}"/>
          </ac:picMkLst>
        </pc:picChg>
        <pc:picChg chg="mod">
          <ac:chgData name="Felicia Weigel" userId="3d43619a-dcdd-43b5-a6ba-3443691fe913" providerId="ADAL" clId="{EBCEFA0B-1A9D-4691-8CF6-D2CDA078F15A}" dt="2019-12-23T15:43:48.961" v="3270" actId="14826"/>
          <ac:picMkLst>
            <pc:docMk/>
            <pc:sldMk cId="3265857348" sldId="279"/>
            <ac:picMk id="38" creationId="{91270626-D505-4DA7-8A7C-764A830DBE48}"/>
          </ac:picMkLst>
        </pc:picChg>
        <pc:picChg chg="mod">
          <ac:chgData name="Felicia Weigel" userId="3d43619a-dcdd-43b5-a6ba-3443691fe913" providerId="ADAL" clId="{EBCEFA0B-1A9D-4691-8CF6-D2CDA078F15A}" dt="2019-12-23T15:43:54.492" v="3271" actId="14826"/>
          <ac:picMkLst>
            <pc:docMk/>
            <pc:sldMk cId="3265857348" sldId="279"/>
            <ac:picMk id="39" creationId="{B83E8F21-A717-43D2-A55F-79D348B1D513}"/>
          </ac:picMkLst>
        </pc:picChg>
        <pc:picChg chg="add mod">
          <ac:chgData name="Felicia Weigel" userId="3d43619a-dcdd-43b5-a6ba-3443691fe913" providerId="ADAL" clId="{EBCEFA0B-1A9D-4691-8CF6-D2CDA078F15A}" dt="2019-12-23T15:42:52.056" v="3260" actId="1076"/>
          <ac:picMkLst>
            <pc:docMk/>
            <pc:sldMk cId="3265857348" sldId="279"/>
            <ac:picMk id="40" creationId="{62A9B67C-04A9-4487-A504-4183588BE299}"/>
          </ac:picMkLst>
        </pc:picChg>
      </pc:sldChg>
      <pc:sldChg chg="add del">
        <pc:chgData name="Felicia Weigel" userId="3d43619a-dcdd-43b5-a6ba-3443691fe913" providerId="ADAL" clId="{EBCEFA0B-1A9D-4691-8CF6-D2CDA078F15A}" dt="2019-12-23T15:49:37.512" v="3314" actId="2696"/>
        <pc:sldMkLst>
          <pc:docMk/>
          <pc:sldMk cId="3155907216" sldId="280"/>
        </pc:sldMkLst>
      </pc:sldChg>
      <pc:sldChg chg="add">
        <pc:chgData name="Felicia Weigel" userId="3d43619a-dcdd-43b5-a6ba-3443691fe913" providerId="ADAL" clId="{EBCEFA0B-1A9D-4691-8CF6-D2CDA078F15A}" dt="2019-12-23T14:26:29.422" v="1344"/>
        <pc:sldMkLst>
          <pc:docMk/>
          <pc:sldMk cId="495322995" sldId="281"/>
        </pc:sldMkLst>
      </pc:sldChg>
      <pc:sldChg chg="addSp delSp modSp add">
        <pc:chgData name="Felicia Weigel" userId="3d43619a-dcdd-43b5-a6ba-3443691fe913" providerId="ADAL" clId="{EBCEFA0B-1A9D-4691-8CF6-D2CDA078F15A}" dt="2020-01-07T22:46:55.278" v="3989" actId="1076"/>
        <pc:sldMkLst>
          <pc:docMk/>
          <pc:sldMk cId="904592289" sldId="282"/>
        </pc:sldMkLst>
        <pc:spChg chg="mod">
          <ac:chgData name="Felicia Weigel" userId="3d43619a-dcdd-43b5-a6ba-3443691fe913" providerId="ADAL" clId="{EBCEFA0B-1A9D-4691-8CF6-D2CDA078F15A}" dt="2019-12-23T15:06:25.340" v="2710" actId="20577"/>
          <ac:spMkLst>
            <pc:docMk/>
            <pc:sldMk cId="904592289" sldId="282"/>
            <ac:spMk id="2" creationId="{79639168-9360-4AF9-A16C-5E02589A1432}"/>
          </ac:spMkLst>
        </pc:spChg>
        <pc:spChg chg="mod">
          <ac:chgData name="Felicia Weigel" userId="3d43619a-dcdd-43b5-a6ba-3443691fe913" providerId="ADAL" clId="{EBCEFA0B-1A9D-4691-8CF6-D2CDA078F15A}" dt="2020-01-07T22:46:55.278" v="3989" actId="1076"/>
          <ac:spMkLst>
            <pc:docMk/>
            <pc:sldMk cId="904592289" sldId="282"/>
            <ac:spMk id="3" creationId="{006D4004-9573-431E-9257-1887484EDBF3}"/>
          </ac:spMkLst>
        </pc:spChg>
        <pc:spChg chg="del">
          <ac:chgData name="Felicia Weigel" userId="3d43619a-dcdd-43b5-a6ba-3443691fe913" providerId="ADAL" clId="{EBCEFA0B-1A9D-4691-8CF6-D2CDA078F15A}" dt="2019-12-23T15:06:37.304" v="2711" actId="931"/>
          <ac:spMkLst>
            <pc:docMk/>
            <pc:sldMk cId="904592289" sldId="282"/>
            <ac:spMk id="4" creationId="{0B084AE9-1647-4470-A143-73DB79CDF4E2}"/>
          </ac:spMkLst>
        </pc:spChg>
        <pc:graphicFrameChg chg="mod">
          <ac:chgData name="Felicia Weigel" userId="3d43619a-dcdd-43b5-a6ba-3443691fe913" providerId="ADAL" clId="{EBCEFA0B-1A9D-4691-8CF6-D2CDA078F15A}" dt="2020-01-07T22:46:45.466" v="3988" actId="1035"/>
          <ac:graphicFrameMkLst>
            <pc:docMk/>
            <pc:sldMk cId="904592289" sldId="282"/>
            <ac:graphicFrameMk id="7" creationId="{658EF2A9-5D64-4C6B-A558-65492BBAEDF9}"/>
          </ac:graphicFrameMkLst>
        </pc:graphicFrameChg>
        <pc:picChg chg="add mod">
          <ac:chgData name="Felicia Weigel" userId="3d43619a-dcdd-43b5-a6ba-3443691fe913" providerId="ADAL" clId="{EBCEFA0B-1A9D-4691-8CF6-D2CDA078F15A}" dt="2019-12-23T15:06:37.304" v="2711" actId="931"/>
          <ac:picMkLst>
            <pc:docMk/>
            <pc:sldMk cId="904592289" sldId="282"/>
            <ac:picMk id="6" creationId="{A413EF0A-F610-40FE-ABE7-5F1260D6274E}"/>
          </ac:picMkLst>
        </pc:picChg>
      </pc:sldChg>
      <pc:sldChg chg="addSp delSp modSp">
        <pc:chgData name="Felicia Weigel" userId="3d43619a-dcdd-43b5-a6ba-3443691fe913" providerId="ADAL" clId="{EBCEFA0B-1A9D-4691-8CF6-D2CDA078F15A}" dt="2020-01-07T22:36:29.283" v="3868" actId="14100"/>
        <pc:sldMkLst>
          <pc:docMk/>
          <pc:sldMk cId="290883160" sldId="284"/>
        </pc:sldMkLst>
        <pc:spChg chg="add del mod">
          <ac:chgData name="Felicia Weigel" userId="3d43619a-dcdd-43b5-a6ba-3443691fe913" providerId="ADAL" clId="{EBCEFA0B-1A9D-4691-8CF6-D2CDA078F15A}" dt="2020-01-06T20:00:05.814" v="3680" actId="478"/>
          <ac:spMkLst>
            <pc:docMk/>
            <pc:sldMk cId="290883160" sldId="284"/>
            <ac:spMk id="4" creationId="{E4A4C666-C9A9-4E62-B1CB-EA5C6AB51E95}"/>
          </ac:spMkLst>
        </pc:spChg>
        <pc:spChg chg="mod ord">
          <ac:chgData name="Felicia Weigel" userId="3d43619a-dcdd-43b5-a6ba-3443691fe913" providerId="ADAL" clId="{EBCEFA0B-1A9D-4691-8CF6-D2CDA078F15A}" dt="2020-01-07T22:36:22.244" v="3866" actId="14100"/>
          <ac:spMkLst>
            <pc:docMk/>
            <pc:sldMk cId="290883160" sldId="284"/>
            <ac:spMk id="5" creationId="{354BF344-D74E-4583-B168-555E116B855A}"/>
          </ac:spMkLst>
        </pc:spChg>
        <pc:spChg chg="mod ord">
          <ac:chgData name="Felicia Weigel" userId="3d43619a-dcdd-43b5-a6ba-3443691fe913" providerId="ADAL" clId="{EBCEFA0B-1A9D-4691-8CF6-D2CDA078F15A}" dt="2020-01-07T22:36:29.283" v="3868" actId="14100"/>
          <ac:spMkLst>
            <pc:docMk/>
            <pc:sldMk cId="290883160" sldId="284"/>
            <ac:spMk id="6" creationId="{B8B86380-7361-4D4F-A79A-F9F5B36411E7}"/>
          </ac:spMkLst>
        </pc:spChg>
        <pc:spChg chg="mod">
          <ac:chgData name="Felicia Weigel" userId="3d43619a-dcdd-43b5-a6ba-3443691fe913" providerId="ADAL" clId="{EBCEFA0B-1A9D-4691-8CF6-D2CDA078F15A}" dt="2020-01-02T18:15:07.765" v="3419" actId="552"/>
          <ac:spMkLst>
            <pc:docMk/>
            <pc:sldMk cId="290883160" sldId="284"/>
            <ac:spMk id="7" creationId="{A1E432B2-D647-4E86-9431-4C9578ED7CB5}"/>
          </ac:spMkLst>
        </pc:spChg>
        <pc:spChg chg="mod">
          <ac:chgData name="Felicia Weigel" userId="3d43619a-dcdd-43b5-a6ba-3443691fe913" providerId="ADAL" clId="{EBCEFA0B-1A9D-4691-8CF6-D2CDA078F15A}" dt="2020-01-02T18:15:07.765" v="3419" actId="552"/>
          <ac:spMkLst>
            <pc:docMk/>
            <pc:sldMk cId="290883160" sldId="284"/>
            <ac:spMk id="11" creationId="{1A006B04-4F04-4D33-AECD-86D93E366811}"/>
          </ac:spMkLst>
        </pc:spChg>
        <pc:spChg chg="ord">
          <ac:chgData name="Felicia Weigel" userId="3d43619a-dcdd-43b5-a6ba-3443691fe913" providerId="ADAL" clId="{EBCEFA0B-1A9D-4691-8CF6-D2CDA078F15A}" dt="2019-12-23T16:13:26.352" v="3325" actId="167"/>
          <ac:spMkLst>
            <pc:docMk/>
            <pc:sldMk cId="290883160" sldId="284"/>
            <ac:spMk id="12" creationId="{9C332456-7047-432E-8C41-E6C9B18CEA24}"/>
          </ac:spMkLst>
        </pc:spChg>
        <pc:spChg chg="mod ord">
          <ac:chgData name="Felicia Weigel" userId="3d43619a-dcdd-43b5-a6ba-3443691fe913" providerId="ADAL" clId="{EBCEFA0B-1A9D-4691-8CF6-D2CDA078F15A}" dt="2020-01-07T22:36:09.832" v="3865" actId="207"/>
          <ac:spMkLst>
            <pc:docMk/>
            <pc:sldMk cId="290883160" sldId="284"/>
            <ac:spMk id="13" creationId="{179164FF-FDCC-46AF-9FF6-D8CA5DBE7EF6}"/>
          </ac:spMkLst>
        </pc:spChg>
        <pc:spChg chg="mod ord">
          <ac:chgData name="Felicia Weigel" userId="3d43619a-dcdd-43b5-a6ba-3443691fe913" providerId="ADAL" clId="{EBCEFA0B-1A9D-4691-8CF6-D2CDA078F15A}" dt="2020-01-07T22:36:09.832" v="3865" actId="207"/>
          <ac:spMkLst>
            <pc:docMk/>
            <pc:sldMk cId="290883160" sldId="284"/>
            <ac:spMk id="14" creationId="{2BEB573F-3FBD-4239-B1AE-C8F072145E10}"/>
          </ac:spMkLst>
        </pc:spChg>
        <pc:spChg chg="mod ord">
          <ac:chgData name="Felicia Weigel" userId="3d43619a-dcdd-43b5-a6ba-3443691fe913" providerId="ADAL" clId="{EBCEFA0B-1A9D-4691-8CF6-D2CDA078F15A}" dt="2020-01-07T22:36:09.832" v="3865" actId="207"/>
          <ac:spMkLst>
            <pc:docMk/>
            <pc:sldMk cId="290883160" sldId="284"/>
            <ac:spMk id="15" creationId="{56E50587-A513-4874-AA5B-366D09E10F49}"/>
          </ac:spMkLst>
        </pc:spChg>
        <pc:spChg chg="mod ord">
          <ac:chgData name="Felicia Weigel" userId="3d43619a-dcdd-43b5-a6ba-3443691fe913" providerId="ADAL" clId="{EBCEFA0B-1A9D-4691-8CF6-D2CDA078F15A}" dt="2020-01-07T22:36:09.832" v="3865" actId="207"/>
          <ac:spMkLst>
            <pc:docMk/>
            <pc:sldMk cId="290883160" sldId="284"/>
            <ac:spMk id="24" creationId="{DFEB85C6-0968-4E13-A79F-3DB301FC71EF}"/>
          </ac:spMkLst>
        </pc:spChg>
        <pc:spChg chg="mod ord">
          <ac:chgData name="Felicia Weigel" userId="3d43619a-dcdd-43b5-a6ba-3443691fe913" providerId="ADAL" clId="{EBCEFA0B-1A9D-4691-8CF6-D2CDA078F15A}" dt="2020-01-07T22:36:09.832" v="3865" actId="207"/>
          <ac:spMkLst>
            <pc:docMk/>
            <pc:sldMk cId="290883160" sldId="284"/>
            <ac:spMk id="25" creationId="{17C64262-326E-4202-B2C3-5B5C34B5C0E7}"/>
          </ac:spMkLst>
        </pc:spChg>
        <pc:spChg chg="mod ord">
          <ac:chgData name="Felicia Weigel" userId="3d43619a-dcdd-43b5-a6ba-3443691fe913" providerId="ADAL" clId="{EBCEFA0B-1A9D-4691-8CF6-D2CDA078F15A}" dt="2020-01-07T22:36:09.832" v="3865" actId="207"/>
          <ac:spMkLst>
            <pc:docMk/>
            <pc:sldMk cId="290883160" sldId="284"/>
            <ac:spMk id="26" creationId="{5E31FA7D-74E7-4AC1-AF05-6377B2278BAE}"/>
          </ac:spMkLst>
        </pc:spChg>
        <pc:spChg chg="mod ord">
          <ac:chgData name="Felicia Weigel" userId="3d43619a-dcdd-43b5-a6ba-3443691fe913" providerId="ADAL" clId="{EBCEFA0B-1A9D-4691-8CF6-D2CDA078F15A}" dt="2020-01-07T22:36:09.832" v="3865" actId="207"/>
          <ac:spMkLst>
            <pc:docMk/>
            <pc:sldMk cId="290883160" sldId="284"/>
            <ac:spMk id="27" creationId="{385EE5DE-0F6B-45B2-832A-AE928EC82DBF}"/>
          </ac:spMkLst>
        </pc:spChg>
        <pc:spChg chg="mod ord">
          <ac:chgData name="Felicia Weigel" userId="3d43619a-dcdd-43b5-a6ba-3443691fe913" providerId="ADAL" clId="{EBCEFA0B-1A9D-4691-8CF6-D2CDA078F15A}" dt="2020-01-07T22:36:09.832" v="3865" actId="207"/>
          <ac:spMkLst>
            <pc:docMk/>
            <pc:sldMk cId="290883160" sldId="284"/>
            <ac:spMk id="28" creationId="{8D355B12-DEAF-4C31-A303-A6B2B443B9CB}"/>
          </ac:spMkLst>
        </pc:spChg>
        <pc:spChg chg="mod ord">
          <ac:chgData name="Felicia Weigel" userId="3d43619a-dcdd-43b5-a6ba-3443691fe913" providerId="ADAL" clId="{EBCEFA0B-1A9D-4691-8CF6-D2CDA078F15A}" dt="2020-01-07T22:36:09.832" v="3865" actId="207"/>
          <ac:spMkLst>
            <pc:docMk/>
            <pc:sldMk cId="290883160" sldId="284"/>
            <ac:spMk id="29" creationId="{B835E77D-9ECF-4AEE-8FA7-997624B4CB45}"/>
          </ac:spMkLst>
        </pc:spChg>
        <pc:spChg chg="mod">
          <ac:chgData name="Felicia Weigel" userId="3d43619a-dcdd-43b5-a6ba-3443691fe913" providerId="ADAL" clId="{EBCEFA0B-1A9D-4691-8CF6-D2CDA078F15A}" dt="2020-01-02T18:15:07.765" v="3419" actId="552"/>
          <ac:spMkLst>
            <pc:docMk/>
            <pc:sldMk cId="290883160" sldId="284"/>
            <ac:spMk id="31" creationId="{D1916CBB-1282-4916-A9F7-44FE43CD6AAE}"/>
          </ac:spMkLst>
        </pc:spChg>
        <pc:spChg chg="mod">
          <ac:chgData name="Felicia Weigel" userId="3d43619a-dcdd-43b5-a6ba-3443691fe913" providerId="ADAL" clId="{EBCEFA0B-1A9D-4691-8CF6-D2CDA078F15A}" dt="2020-01-02T18:15:07.765" v="3419" actId="552"/>
          <ac:spMkLst>
            <pc:docMk/>
            <pc:sldMk cId="290883160" sldId="284"/>
            <ac:spMk id="32" creationId="{669805E0-1E8B-4701-8210-8E1D4E927A83}"/>
          </ac:spMkLst>
        </pc:spChg>
        <pc:spChg chg="mod ord">
          <ac:chgData name="Felicia Weigel" userId="3d43619a-dcdd-43b5-a6ba-3443691fe913" providerId="ADAL" clId="{EBCEFA0B-1A9D-4691-8CF6-D2CDA078F15A}" dt="2020-01-02T18:25:09.281" v="3579" actId="167"/>
          <ac:spMkLst>
            <pc:docMk/>
            <pc:sldMk cId="290883160" sldId="284"/>
            <ac:spMk id="33" creationId="{68925965-BFD2-400D-86E9-7C6453F491EA}"/>
          </ac:spMkLst>
        </pc:spChg>
        <pc:spChg chg="mod ord">
          <ac:chgData name="Felicia Weigel" userId="3d43619a-dcdd-43b5-a6ba-3443691fe913" providerId="ADAL" clId="{EBCEFA0B-1A9D-4691-8CF6-D2CDA078F15A}" dt="2020-01-02T18:25:09.281" v="3579" actId="167"/>
          <ac:spMkLst>
            <pc:docMk/>
            <pc:sldMk cId="290883160" sldId="284"/>
            <ac:spMk id="37" creationId="{A6D7343E-6EBE-49DF-BC30-D6FDDB8875E8}"/>
          </ac:spMkLst>
        </pc:spChg>
        <pc:spChg chg="mod ord">
          <ac:chgData name="Felicia Weigel" userId="3d43619a-dcdd-43b5-a6ba-3443691fe913" providerId="ADAL" clId="{EBCEFA0B-1A9D-4691-8CF6-D2CDA078F15A}" dt="2020-01-02T18:25:09.281" v="3579" actId="167"/>
          <ac:spMkLst>
            <pc:docMk/>
            <pc:sldMk cId="290883160" sldId="284"/>
            <ac:spMk id="38" creationId="{5085F425-DB9A-4301-894D-00518F81D010}"/>
          </ac:spMkLst>
        </pc:spChg>
        <pc:spChg chg="mod ord">
          <ac:chgData name="Felicia Weigel" userId="3d43619a-dcdd-43b5-a6ba-3443691fe913" providerId="ADAL" clId="{EBCEFA0B-1A9D-4691-8CF6-D2CDA078F15A}" dt="2020-01-02T18:25:09.281" v="3579" actId="167"/>
          <ac:spMkLst>
            <pc:docMk/>
            <pc:sldMk cId="290883160" sldId="284"/>
            <ac:spMk id="39" creationId="{87B65B83-DD28-4734-A5A5-35770CFA7F4A}"/>
          </ac:spMkLst>
        </pc:spChg>
        <pc:spChg chg="mod ord">
          <ac:chgData name="Felicia Weigel" userId="3d43619a-dcdd-43b5-a6ba-3443691fe913" providerId="ADAL" clId="{EBCEFA0B-1A9D-4691-8CF6-D2CDA078F15A}" dt="2020-01-02T18:25:09.281" v="3579" actId="167"/>
          <ac:spMkLst>
            <pc:docMk/>
            <pc:sldMk cId="290883160" sldId="284"/>
            <ac:spMk id="40" creationId="{98CAC991-D511-42C2-849E-C1E265170875}"/>
          </ac:spMkLst>
        </pc:spChg>
        <pc:graphicFrameChg chg="ord">
          <ac:chgData name="Felicia Weigel" userId="3d43619a-dcdd-43b5-a6ba-3443691fe913" providerId="ADAL" clId="{EBCEFA0B-1A9D-4691-8CF6-D2CDA078F15A}" dt="2020-01-02T18:15:37.991" v="3432" actId="166"/>
          <ac:graphicFrameMkLst>
            <pc:docMk/>
            <pc:sldMk cId="290883160" sldId="284"/>
            <ac:graphicFrameMk id="21" creationId="{78D9FC52-7FF6-4D97-A375-F0A10A48778F}"/>
          </ac:graphicFrameMkLst>
        </pc:graphicFrameChg>
      </pc:sldChg>
      <pc:sldChg chg="modSp addCm delCm">
        <pc:chgData name="Felicia Weigel" userId="3d43619a-dcdd-43b5-a6ba-3443691fe913" providerId="ADAL" clId="{EBCEFA0B-1A9D-4691-8CF6-D2CDA078F15A}" dt="2020-01-04T17:47:31.623" v="3672" actId="1592"/>
        <pc:sldMkLst>
          <pc:docMk/>
          <pc:sldMk cId="4019685982" sldId="286"/>
        </pc:sldMkLst>
        <pc:picChg chg="mod">
          <ac:chgData name="Felicia Weigel" userId="3d43619a-dcdd-43b5-a6ba-3443691fe913" providerId="ADAL" clId="{EBCEFA0B-1A9D-4691-8CF6-D2CDA078F15A}" dt="2020-01-04T17:33:20.051" v="3661" actId="1076"/>
          <ac:picMkLst>
            <pc:docMk/>
            <pc:sldMk cId="4019685982" sldId="286"/>
            <ac:picMk id="7" creationId="{29675C2D-2F2C-45FE-8D7A-053FDAE386E1}"/>
          </ac:picMkLst>
        </pc:picChg>
        <pc:picChg chg="mod">
          <ac:chgData name="Felicia Weigel" userId="3d43619a-dcdd-43b5-a6ba-3443691fe913" providerId="ADAL" clId="{EBCEFA0B-1A9D-4691-8CF6-D2CDA078F15A}" dt="2020-01-04T17:19:52.766" v="3612" actId="1076"/>
          <ac:picMkLst>
            <pc:docMk/>
            <pc:sldMk cId="4019685982" sldId="286"/>
            <ac:picMk id="13" creationId="{1194E749-CF7A-40D2-9541-53B4B3D78D8D}"/>
          </ac:picMkLst>
        </pc:picChg>
      </pc:sldChg>
      <pc:sldChg chg="addSp delSp modSp">
        <pc:chgData name="Felicia Weigel" userId="3d43619a-dcdd-43b5-a6ba-3443691fe913" providerId="ADAL" clId="{EBCEFA0B-1A9D-4691-8CF6-D2CDA078F15A}" dt="2020-01-07T22:28:11.157" v="3778" actId="1076"/>
        <pc:sldMkLst>
          <pc:docMk/>
          <pc:sldMk cId="4171639263" sldId="287"/>
        </pc:sldMkLst>
        <pc:spChg chg="del">
          <ac:chgData name="Felicia Weigel" userId="3d43619a-dcdd-43b5-a6ba-3443691fe913" providerId="ADAL" clId="{EBCEFA0B-1A9D-4691-8CF6-D2CDA078F15A}" dt="2020-01-07T19:09:39.778" v="3694" actId="478"/>
          <ac:spMkLst>
            <pc:docMk/>
            <pc:sldMk cId="4171639263" sldId="287"/>
            <ac:spMk id="3" creationId="{E33E28A8-5C4A-49EB-8BA3-223C44470C31}"/>
          </ac:spMkLst>
        </pc:spChg>
        <pc:spChg chg="mod">
          <ac:chgData name="Felicia Weigel" userId="3d43619a-dcdd-43b5-a6ba-3443691fe913" providerId="ADAL" clId="{EBCEFA0B-1A9D-4691-8CF6-D2CDA078F15A}" dt="2020-01-07T22:28:11.157" v="3778" actId="1076"/>
          <ac:spMkLst>
            <pc:docMk/>
            <pc:sldMk cId="4171639263" sldId="287"/>
            <ac:spMk id="11" creationId="{C3DD7D80-47EB-42E1-9F18-53E72F441514}"/>
          </ac:spMkLst>
        </pc:spChg>
        <pc:spChg chg="mod">
          <ac:chgData name="Felicia Weigel" userId="3d43619a-dcdd-43b5-a6ba-3443691fe913" providerId="ADAL" clId="{EBCEFA0B-1A9D-4691-8CF6-D2CDA078F15A}" dt="2020-01-07T22:27:43.286" v="3774" actId="1076"/>
          <ac:spMkLst>
            <pc:docMk/>
            <pc:sldMk cId="4171639263" sldId="287"/>
            <ac:spMk id="13" creationId="{E03A65C0-BE12-49AB-8E03-8A41C958E79E}"/>
          </ac:spMkLst>
        </pc:spChg>
        <pc:spChg chg="mod">
          <ac:chgData name="Felicia Weigel" userId="3d43619a-dcdd-43b5-a6ba-3443691fe913" providerId="ADAL" clId="{EBCEFA0B-1A9D-4691-8CF6-D2CDA078F15A}" dt="2020-01-07T22:27:52.587" v="3775" actId="1076"/>
          <ac:spMkLst>
            <pc:docMk/>
            <pc:sldMk cId="4171639263" sldId="287"/>
            <ac:spMk id="15" creationId="{70DBE3AE-6424-4F4B-A09A-43496B40439F}"/>
          </ac:spMkLst>
        </pc:spChg>
        <pc:spChg chg="mod">
          <ac:chgData name="Felicia Weigel" userId="3d43619a-dcdd-43b5-a6ba-3443691fe913" providerId="ADAL" clId="{EBCEFA0B-1A9D-4691-8CF6-D2CDA078F15A}" dt="2020-01-07T22:27:16.757" v="3773" actId="14100"/>
          <ac:spMkLst>
            <pc:docMk/>
            <pc:sldMk cId="4171639263" sldId="287"/>
            <ac:spMk id="21" creationId="{6F80BA68-5588-47AE-BF44-FF7F375A36EC}"/>
          </ac:spMkLst>
        </pc:spChg>
        <pc:spChg chg="mod">
          <ac:chgData name="Felicia Weigel" userId="3d43619a-dcdd-43b5-a6ba-3443691fe913" providerId="ADAL" clId="{EBCEFA0B-1A9D-4691-8CF6-D2CDA078F15A}" dt="2020-01-07T22:27:11.558" v="3772" actId="14100"/>
          <ac:spMkLst>
            <pc:docMk/>
            <pc:sldMk cId="4171639263" sldId="287"/>
            <ac:spMk id="27" creationId="{59E7D1F8-051F-482F-B31B-29FE1158B213}"/>
          </ac:spMkLst>
        </pc:spChg>
        <pc:spChg chg="add">
          <ac:chgData name="Felicia Weigel" userId="3d43619a-dcdd-43b5-a6ba-3443691fe913" providerId="ADAL" clId="{EBCEFA0B-1A9D-4691-8CF6-D2CDA078F15A}" dt="2020-01-07T19:09:40.728" v="3695"/>
          <ac:spMkLst>
            <pc:docMk/>
            <pc:sldMk cId="4171639263" sldId="287"/>
            <ac:spMk id="47" creationId="{50D70004-A013-42E7-BFA7-CE11F3391948}"/>
          </ac:spMkLst>
        </pc:spChg>
      </pc:sldChg>
      <pc:sldChg chg="modSp delCm modCm">
        <pc:chgData name="Felicia Weigel" userId="3d43619a-dcdd-43b5-a6ba-3443691fe913" providerId="ADAL" clId="{EBCEFA0B-1A9D-4691-8CF6-D2CDA078F15A}" dt="2020-01-07T22:43:16.347" v="3960" actId="14100"/>
        <pc:sldMkLst>
          <pc:docMk/>
          <pc:sldMk cId="666661331" sldId="288"/>
        </pc:sldMkLst>
        <pc:spChg chg="mod">
          <ac:chgData name="Felicia Weigel" userId="3d43619a-dcdd-43b5-a6ba-3443691fe913" providerId="ADAL" clId="{EBCEFA0B-1A9D-4691-8CF6-D2CDA078F15A}" dt="2020-01-07T22:35:05.546" v="3855" actId="108"/>
          <ac:spMkLst>
            <pc:docMk/>
            <pc:sldMk cId="666661331" sldId="288"/>
            <ac:spMk id="7" creationId="{93D47AF2-0B03-451C-877D-8BA106B08925}"/>
          </ac:spMkLst>
        </pc:spChg>
        <pc:spChg chg="mod">
          <ac:chgData name="Felicia Weigel" userId="3d43619a-dcdd-43b5-a6ba-3443691fe913" providerId="ADAL" clId="{EBCEFA0B-1A9D-4691-8CF6-D2CDA078F15A}" dt="2020-01-07T22:43:05.750" v="3951" actId="14100"/>
          <ac:spMkLst>
            <pc:docMk/>
            <pc:sldMk cId="666661331" sldId="288"/>
            <ac:spMk id="9" creationId="{61DC4012-620E-41D6-AD12-123A72C982A2}"/>
          </ac:spMkLst>
        </pc:spChg>
        <pc:spChg chg="mod">
          <ac:chgData name="Felicia Weigel" userId="3d43619a-dcdd-43b5-a6ba-3443691fe913" providerId="ADAL" clId="{EBCEFA0B-1A9D-4691-8CF6-D2CDA078F15A}" dt="2020-01-07T22:42:54.986" v="3950" actId="14100"/>
          <ac:spMkLst>
            <pc:docMk/>
            <pc:sldMk cId="666661331" sldId="288"/>
            <ac:spMk id="11" creationId="{CDE97E51-D3F4-44AB-B0DD-E8284AD9682F}"/>
          </ac:spMkLst>
        </pc:spChg>
        <pc:spChg chg="mod">
          <ac:chgData name="Felicia Weigel" userId="3d43619a-dcdd-43b5-a6ba-3443691fe913" providerId="ADAL" clId="{EBCEFA0B-1A9D-4691-8CF6-D2CDA078F15A}" dt="2020-01-07T22:42:40.492" v="3948" actId="14100"/>
          <ac:spMkLst>
            <pc:docMk/>
            <pc:sldMk cId="666661331" sldId="288"/>
            <ac:spMk id="12" creationId="{6872739E-1879-42EF-8FC8-34207DDC2C90}"/>
          </ac:spMkLst>
        </pc:spChg>
        <pc:spChg chg="mod">
          <ac:chgData name="Felicia Weigel" userId="3d43619a-dcdd-43b5-a6ba-3443691fe913" providerId="ADAL" clId="{EBCEFA0B-1A9D-4691-8CF6-D2CDA078F15A}" dt="2020-01-07T22:42:16.119" v="3943" actId="2085"/>
          <ac:spMkLst>
            <pc:docMk/>
            <pc:sldMk cId="666661331" sldId="288"/>
            <ac:spMk id="17" creationId="{56A30744-4D66-4AD9-A21B-96BE4B6BC173}"/>
          </ac:spMkLst>
        </pc:spChg>
        <pc:spChg chg="mod">
          <ac:chgData name="Felicia Weigel" userId="3d43619a-dcdd-43b5-a6ba-3443691fe913" providerId="ADAL" clId="{EBCEFA0B-1A9D-4691-8CF6-D2CDA078F15A}" dt="2020-01-07T22:43:16.347" v="3960" actId="14100"/>
          <ac:spMkLst>
            <pc:docMk/>
            <pc:sldMk cId="666661331" sldId="288"/>
            <ac:spMk id="18" creationId="{87A85197-F66C-428D-A1B7-6F08252C39CE}"/>
          </ac:spMkLst>
        </pc:spChg>
        <pc:graphicFrameChg chg="mod">
          <ac:chgData name="Felicia Weigel" userId="3d43619a-dcdd-43b5-a6ba-3443691fe913" providerId="ADAL" clId="{EBCEFA0B-1A9D-4691-8CF6-D2CDA078F15A}" dt="2020-01-07T22:43:11.716" v="3959" actId="1035"/>
          <ac:graphicFrameMkLst>
            <pc:docMk/>
            <pc:sldMk cId="666661331" sldId="288"/>
            <ac:graphicFrameMk id="16" creationId="{D8404950-98C2-4760-B51C-BF304F2B66DF}"/>
          </ac:graphicFrameMkLst>
        </pc:graphicFrameChg>
      </pc:sldChg>
      <pc:sldChg chg="addSp modSp">
        <pc:chgData name="Felicia Weigel" userId="3d43619a-dcdd-43b5-a6ba-3443691fe913" providerId="ADAL" clId="{EBCEFA0B-1A9D-4691-8CF6-D2CDA078F15A}" dt="2020-01-07T22:43:42.483" v="3967" actId="692"/>
        <pc:sldMkLst>
          <pc:docMk/>
          <pc:sldMk cId="670153004" sldId="289"/>
        </pc:sldMkLst>
        <pc:spChg chg="add mod">
          <ac:chgData name="Felicia Weigel" userId="3d43619a-dcdd-43b5-a6ba-3443691fe913" providerId="ADAL" clId="{EBCEFA0B-1A9D-4691-8CF6-D2CDA078F15A}" dt="2020-01-07T19:16:32.154" v="3740" actId="164"/>
          <ac:spMkLst>
            <pc:docMk/>
            <pc:sldMk cId="670153004" sldId="289"/>
            <ac:spMk id="4" creationId="{82135E47-4FB5-42B3-B60C-321FD02C1252}"/>
          </ac:spMkLst>
        </pc:spChg>
        <pc:spChg chg="mod">
          <ac:chgData name="Felicia Weigel" userId="3d43619a-dcdd-43b5-a6ba-3443691fe913" providerId="ADAL" clId="{EBCEFA0B-1A9D-4691-8CF6-D2CDA078F15A}" dt="2020-01-07T19:16:42.436" v="3741" actId="207"/>
          <ac:spMkLst>
            <pc:docMk/>
            <pc:sldMk cId="670153004" sldId="289"/>
            <ac:spMk id="11" creationId="{0ECC76AE-9396-4825-92CC-2740076729E5}"/>
          </ac:spMkLst>
        </pc:spChg>
        <pc:spChg chg="mod">
          <ac:chgData name="Felicia Weigel" userId="3d43619a-dcdd-43b5-a6ba-3443691fe913" providerId="ADAL" clId="{EBCEFA0B-1A9D-4691-8CF6-D2CDA078F15A}" dt="2020-01-07T22:43:42.483" v="3967" actId="692"/>
          <ac:spMkLst>
            <pc:docMk/>
            <pc:sldMk cId="670153004" sldId="289"/>
            <ac:spMk id="13" creationId="{EF8DC8EA-AECA-4C9C-BA21-130629596F16}"/>
          </ac:spMkLst>
        </pc:spChg>
        <pc:spChg chg="mod">
          <ac:chgData name="Felicia Weigel" userId="3d43619a-dcdd-43b5-a6ba-3443691fe913" providerId="ADAL" clId="{EBCEFA0B-1A9D-4691-8CF6-D2CDA078F15A}" dt="2020-01-07T22:35:16.971" v="3859" actId="108"/>
          <ac:spMkLst>
            <pc:docMk/>
            <pc:sldMk cId="670153004" sldId="289"/>
            <ac:spMk id="14" creationId="{62393B2F-FB5D-4675-B119-93402B831A44}"/>
          </ac:spMkLst>
        </pc:spChg>
        <pc:spChg chg="mod">
          <ac:chgData name="Felicia Weigel" userId="3d43619a-dcdd-43b5-a6ba-3443691fe913" providerId="ADAL" clId="{EBCEFA0B-1A9D-4691-8CF6-D2CDA078F15A}" dt="2020-01-07T22:43:24.229" v="3961" actId="207"/>
          <ac:spMkLst>
            <pc:docMk/>
            <pc:sldMk cId="670153004" sldId="289"/>
            <ac:spMk id="16" creationId="{03A9AAB8-34FA-48A3-B954-9D4E9501E852}"/>
          </ac:spMkLst>
        </pc:spChg>
        <pc:spChg chg="add mod">
          <ac:chgData name="Felicia Weigel" userId="3d43619a-dcdd-43b5-a6ba-3443691fe913" providerId="ADAL" clId="{EBCEFA0B-1A9D-4691-8CF6-D2CDA078F15A}" dt="2020-01-07T19:16:32.154" v="3740" actId="164"/>
          <ac:spMkLst>
            <pc:docMk/>
            <pc:sldMk cId="670153004" sldId="289"/>
            <ac:spMk id="18" creationId="{66B3DE4A-510C-48BA-BA12-32867E6212DB}"/>
          </ac:spMkLst>
        </pc:spChg>
        <pc:spChg chg="add mod">
          <ac:chgData name="Felicia Weigel" userId="3d43619a-dcdd-43b5-a6ba-3443691fe913" providerId="ADAL" clId="{EBCEFA0B-1A9D-4691-8CF6-D2CDA078F15A}" dt="2020-01-07T19:16:32.154" v="3740" actId="164"/>
          <ac:spMkLst>
            <pc:docMk/>
            <pc:sldMk cId="670153004" sldId="289"/>
            <ac:spMk id="19" creationId="{5D7F2CFC-9B33-4CC6-A924-C28A788A4DCE}"/>
          </ac:spMkLst>
        </pc:spChg>
        <pc:grpChg chg="add mod">
          <ac:chgData name="Felicia Weigel" userId="3d43619a-dcdd-43b5-a6ba-3443691fe913" providerId="ADAL" clId="{EBCEFA0B-1A9D-4691-8CF6-D2CDA078F15A}" dt="2020-01-07T19:16:32.154" v="3740" actId="164"/>
          <ac:grpSpMkLst>
            <pc:docMk/>
            <pc:sldMk cId="670153004" sldId="289"/>
            <ac:grpSpMk id="5" creationId="{82EF427C-EF3B-4F9E-AC7C-18D1F50D2DCA}"/>
          </ac:grpSpMkLst>
        </pc:grpChg>
        <pc:grpChg chg="mod">
          <ac:chgData name="Felicia Weigel" userId="3d43619a-dcdd-43b5-a6ba-3443691fe913" providerId="ADAL" clId="{EBCEFA0B-1A9D-4691-8CF6-D2CDA078F15A}" dt="2020-01-07T19:16:32.154" v="3740" actId="164"/>
          <ac:grpSpMkLst>
            <pc:docMk/>
            <pc:sldMk cId="670153004" sldId="289"/>
            <ac:grpSpMk id="10" creationId="{DA92B293-1F9F-42FA-B79C-B625B06CB4E5}"/>
          </ac:grpSpMkLst>
        </pc:grpChg>
      </pc:sldChg>
      <pc:sldChg chg="modSp delCm">
        <pc:chgData name="Felicia Weigel" userId="3d43619a-dcdd-43b5-a6ba-3443691fe913" providerId="ADAL" clId="{EBCEFA0B-1A9D-4691-8CF6-D2CDA078F15A}" dt="2020-01-07T22:44:42.678" v="3979" actId="14100"/>
        <pc:sldMkLst>
          <pc:docMk/>
          <pc:sldMk cId="2554612940" sldId="293"/>
        </pc:sldMkLst>
        <pc:spChg chg="mod">
          <ac:chgData name="Felicia Weigel" userId="3d43619a-dcdd-43b5-a6ba-3443691fe913" providerId="ADAL" clId="{EBCEFA0B-1A9D-4691-8CF6-D2CDA078F15A}" dt="2020-01-07T22:44:31.329" v="3977" actId="14100"/>
          <ac:spMkLst>
            <pc:docMk/>
            <pc:sldMk cId="2554612940" sldId="293"/>
            <ac:spMk id="7" creationId="{5A7C0A1A-4FFC-473B-9CBA-EB1A43F82708}"/>
          </ac:spMkLst>
        </pc:spChg>
        <pc:spChg chg="mod">
          <ac:chgData name="Felicia Weigel" userId="3d43619a-dcdd-43b5-a6ba-3443691fe913" providerId="ADAL" clId="{EBCEFA0B-1A9D-4691-8CF6-D2CDA078F15A}" dt="2020-01-07T22:44:13.668" v="3972" actId="692"/>
          <ac:spMkLst>
            <pc:docMk/>
            <pc:sldMk cId="2554612940" sldId="293"/>
            <ac:spMk id="8" creationId="{205EA3F9-4775-459C-8410-3B8A8D990FBD}"/>
          </ac:spMkLst>
        </pc:spChg>
        <pc:spChg chg="mod">
          <ac:chgData name="Felicia Weigel" userId="3d43619a-dcdd-43b5-a6ba-3443691fe913" providerId="ADAL" clId="{EBCEFA0B-1A9D-4691-8CF6-D2CDA078F15A}" dt="2020-01-07T22:44:13.668" v="3972" actId="692"/>
          <ac:spMkLst>
            <pc:docMk/>
            <pc:sldMk cId="2554612940" sldId="293"/>
            <ac:spMk id="11" creationId="{5A12A60D-3E8D-4842-9412-D9740AD6980D}"/>
          </ac:spMkLst>
        </pc:spChg>
        <pc:spChg chg="mod">
          <ac:chgData name="Felicia Weigel" userId="3d43619a-dcdd-43b5-a6ba-3443691fe913" providerId="ADAL" clId="{EBCEFA0B-1A9D-4691-8CF6-D2CDA078F15A}" dt="2020-01-07T22:35:14.284" v="3858" actId="108"/>
          <ac:spMkLst>
            <pc:docMk/>
            <pc:sldMk cId="2554612940" sldId="293"/>
            <ac:spMk id="12" creationId="{7720F3C6-D7DC-456D-9BA4-86A98487F19D}"/>
          </ac:spMkLst>
        </pc:spChg>
        <pc:spChg chg="mod">
          <ac:chgData name="Felicia Weigel" userId="3d43619a-dcdd-43b5-a6ba-3443691fe913" providerId="ADAL" clId="{EBCEFA0B-1A9D-4691-8CF6-D2CDA078F15A}" dt="2020-01-07T22:43:56.382" v="3968" actId="207"/>
          <ac:spMkLst>
            <pc:docMk/>
            <pc:sldMk cId="2554612940" sldId="293"/>
            <ac:spMk id="14" creationId="{99C64C24-A4F2-4226-A0BB-E713329C83D7}"/>
          </ac:spMkLst>
        </pc:spChg>
        <pc:picChg chg="mod">
          <ac:chgData name="Felicia Weigel" userId="3d43619a-dcdd-43b5-a6ba-3443691fe913" providerId="ADAL" clId="{EBCEFA0B-1A9D-4691-8CF6-D2CDA078F15A}" dt="2020-01-07T22:44:42.678" v="3979" actId="14100"/>
          <ac:picMkLst>
            <pc:docMk/>
            <pc:sldMk cId="2554612940" sldId="293"/>
            <ac:picMk id="5" creationId="{F0CFC470-EF8D-4085-93A1-D4C188F90E0A}"/>
          </ac:picMkLst>
        </pc:picChg>
      </pc:sldChg>
      <pc:sldChg chg="addSp delSp modSp add ord addCm modCm">
        <pc:chgData name="Felicia Weigel" userId="3d43619a-dcdd-43b5-a6ba-3443691fe913" providerId="ADAL" clId="{EBCEFA0B-1A9D-4691-8CF6-D2CDA078F15A}" dt="2020-01-07T22:13:49.801" v="3749" actId="14826"/>
        <pc:sldMkLst>
          <pc:docMk/>
          <pc:sldMk cId="2891161495" sldId="308"/>
        </pc:sldMkLst>
        <pc:spChg chg="del">
          <ac:chgData name="Felicia Weigel" userId="3d43619a-dcdd-43b5-a6ba-3443691fe913" providerId="ADAL" clId="{EBCEFA0B-1A9D-4691-8CF6-D2CDA078F15A}" dt="2020-01-04T17:33:35.494" v="3665" actId="478"/>
          <ac:spMkLst>
            <pc:docMk/>
            <pc:sldMk cId="2891161495" sldId="308"/>
            <ac:spMk id="2" creationId="{F915AD64-DE98-4A96-9879-BC7584182073}"/>
          </ac:spMkLst>
        </pc:spChg>
        <pc:spChg chg="del">
          <ac:chgData name="Felicia Weigel" userId="3d43619a-dcdd-43b5-a6ba-3443691fe913" providerId="ADAL" clId="{EBCEFA0B-1A9D-4691-8CF6-D2CDA078F15A}" dt="2020-01-04T17:33:38.080" v="3666" actId="478"/>
          <ac:spMkLst>
            <pc:docMk/>
            <pc:sldMk cId="2891161495" sldId="308"/>
            <ac:spMk id="3" creationId="{684BE0DE-FE67-4DB7-9AF3-03A222234187}"/>
          </ac:spMkLst>
        </pc:spChg>
        <pc:spChg chg="del">
          <ac:chgData name="Felicia Weigel" userId="3d43619a-dcdd-43b5-a6ba-3443691fe913" providerId="ADAL" clId="{EBCEFA0B-1A9D-4691-8CF6-D2CDA078F15A}" dt="2020-01-04T17:33:38.080" v="3666" actId="478"/>
          <ac:spMkLst>
            <pc:docMk/>
            <pc:sldMk cId="2891161495" sldId="308"/>
            <ac:spMk id="4" creationId="{58CA7E17-CDBB-4ED9-A884-3ECEC0765028}"/>
          </ac:spMkLst>
        </pc:spChg>
        <pc:picChg chg="mod">
          <ac:chgData name="Felicia Weigel" userId="3d43619a-dcdd-43b5-a6ba-3443691fe913" providerId="ADAL" clId="{EBCEFA0B-1A9D-4691-8CF6-D2CDA078F15A}" dt="2020-01-07T22:10:57.887" v="3748" actId="1076"/>
          <ac:picMkLst>
            <pc:docMk/>
            <pc:sldMk cId="2891161495" sldId="308"/>
            <ac:picMk id="4" creationId="{BA3DFAE7-C39C-49DF-B92C-A081D0A6B6E0}"/>
          </ac:picMkLst>
        </pc:picChg>
        <pc:picChg chg="add mod">
          <ac:chgData name="Felicia Weigel" userId="3d43619a-dcdd-43b5-a6ba-3443691fe913" providerId="ADAL" clId="{EBCEFA0B-1A9D-4691-8CF6-D2CDA078F15A}" dt="2020-01-07T22:13:49.801" v="3749" actId="14826"/>
          <ac:picMkLst>
            <pc:docMk/>
            <pc:sldMk cId="2891161495" sldId="308"/>
            <ac:picMk id="10" creationId="{B94A378A-3447-4555-A934-FDFF964C1F59}"/>
          </ac:picMkLst>
        </pc:picChg>
        <pc:cxnChg chg="add del mod">
          <ac:chgData name="Felicia Weigel" userId="3d43619a-dcdd-43b5-a6ba-3443691fe913" providerId="ADAL" clId="{EBCEFA0B-1A9D-4691-8CF6-D2CDA078F15A}" dt="2020-01-04T17:42:03.724" v="3668" actId="478"/>
          <ac:cxnSpMkLst>
            <pc:docMk/>
            <pc:sldMk cId="2891161495" sldId="308"/>
            <ac:cxnSpMk id="6" creationId="{CF64F063-E46E-4047-903C-5DB6EA127C39}"/>
          </ac:cxnSpMkLst>
        </pc:cxnChg>
        <pc:cxnChg chg="add del mod">
          <ac:chgData name="Felicia Weigel" userId="3d43619a-dcdd-43b5-a6ba-3443691fe913" providerId="ADAL" clId="{EBCEFA0B-1A9D-4691-8CF6-D2CDA078F15A}" dt="2020-01-04T17:42:56.219" v="3670" actId="478"/>
          <ac:cxnSpMkLst>
            <pc:docMk/>
            <pc:sldMk cId="2891161495" sldId="308"/>
            <ac:cxnSpMk id="8" creationId="{B380E696-5B2A-48F3-B4B8-3C99AF0A55E7}"/>
          </ac:cxnSpMkLst>
        </pc:cxnChg>
      </pc:sldChg>
      <pc:sldChg chg="modSp">
        <pc:chgData name="Felicia Weigel" userId="3d43619a-dcdd-43b5-a6ba-3443691fe913" providerId="ADAL" clId="{EBCEFA0B-1A9D-4691-8CF6-D2CDA078F15A}" dt="2020-01-07T22:29:39.328" v="3795" actId="1076"/>
        <pc:sldMkLst>
          <pc:docMk/>
          <pc:sldMk cId="945208665" sldId="310"/>
        </pc:sldMkLst>
        <pc:graphicFrameChg chg="mod">
          <ac:chgData name="Felicia Weigel" userId="3d43619a-dcdd-43b5-a6ba-3443691fe913" providerId="ADAL" clId="{EBCEFA0B-1A9D-4691-8CF6-D2CDA078F15A}" dt="2020-01-07T22:29:39.328" v="3795" actId="1076"/>
          <ac:graphicFrameMkLst>
            <pc:docMk/>
            <pc:sldMk cId="945208665" sldId="310"/>
            <ac:graphicFrameMk id="7" creationId="{AFD0584F-0C13-488D-BFC9-6D13DE6BBEE4}"/>
          </ac:graphicFrameMkLst>
        </pc:graphicFrameChg>
        <pc:picChg chg="mod">
          <ac:chgData name="Felicia Weigel" userId="3d43619a-dcdd-43b5-a6ba-3443691fe913" providerId="ADAL" clId="{EBCEFA0B-1A9D-4691-8CF6-D2CDA078F15A}" dt="2020-01-07T22:29:34.882" v="3794" actId="1035"/>
          <ac:picMkLst>
            <pc:docMk/>
            <pc:sldMk cId="945208665" sldId="310"/>
            <ac:picMk id="6" creationId="{58DFA928-1C5E-4F75-8632-95BEDBC354C5}"/>
          </ac:picMkLst>
        </pc:picChg>
      </pc:sldChg>
      <pc:sldChg chg="addCm modCm">
        <pc:chgData name="Felicia Weigel" userId="3d43619a-dcdd-43b5-a6ba-3443691fe913" providerId="ADAL" clId="{EBCEFA0B-1A9D-4691-8CF6-D2CDA078F15A}" dt="2020-01-06T20:03:33.241" v="3682"/>
        <pc:sldMkLst>
          <pc:docMk/>
          <pc:sldMk cId="856963445" sldId="312"/>
        </pc:sldMkLst>
      </pc:sldChg>
      <pc:sldChg chg="addSp modSp addCm">
        <pc:chgData name="Felicia Weigel" userId="3d43619a-dcdd-43b5-a6ba-3443691fe913" providerId="ADAL" clId="{EBCEFA0B-1A9D-4691-8CF6-D2CDA078F15A}" dt="2020-01-07T22:40:39.815" v="3940" actId="20577"/>
        <pc:sldMkLst>
          <pc:docMk/>
          <pc:sldMk cId="2471839821" sldId="314"/>
        </pc:sldMkLst>
        <pc:spChg chg="add mod">
          <ac:chgData name="Felicia Weigel" userId="3d43619a-dcdd-43b5-a6ba-3443691fe913" providerId="ADAL" clId="{EBCEFA0B-1A9D-4691-8CF6-D2CDA078F15A}" dt="2020-01-07T22:40:39.815" v="3940" actId="20577"/>
          <ac:spMkLst>
            <pc:docMk/>
            <pc:sldMk cId="2471839821" sldId="314"/>
            <ac:spMk id="5" creationId="{0F72F7AB-EF25-4181-B3CC-ABDB26A7FF1E}"/>
          </ac:spMkLst>
        </pc:spChg>
        <pc:spChg chg="add mod">
          <ac:chgData name="Felicia Weigel" userId="3d43619a-dcdd-43b5-a6ba-3443691fe913" providerId="ADAL" clId="{EBCEFA0B-1A9D-4691-8CF6-D2CDA078F15A}" dt="2020-01-07T14:55:59.500" v="3690" actId="1076"/>
          <ac:spMkLst>
            <pc:docMk/>
            <pc:sldMk cId="2471839821" sldId="314"/>
            <ac:spMk id="6" creationId="{7E69290D-7596-415F-9D30-DEA4D6EEA64C}"/>
          </ac:spMkLst>
        </pc:spChg>
        <pc:spChg chg="add mod">
          <ac:chgData name="Felicia Weigel" userId="3d43619a-dcdd-43b5-a6ba-3443691fe913" providerId="ADAL" clId="{EBCEFA0B-1A9D-4691-8CF6-D2CDA078F15A}" dt="2020-01-07T14:55:59.500" v="3690" actId="1076"/>
          <ac:spMkLst>
            <pc:docMk/>
            <pc:sldMk cId="2471839821" sldId="314"/>
            <ac:spMk id="7" creationId="{7D591019-8F84-48C8-AD40-FCE19C73F976}"/>
          </ac:spMkLst>
        </pc:spChg>
        <pc:spChg chg="add mod">
          <ac:chgData name="Felicia Weigel" userId="3d43619a-dcdd-43b5-a6ba-3443691fe913" providerId="ADAL" clId="{EBCEFA0B-1A9D-4691-8CF6-D2CDA078F15A}" dt="2020-01-07T14:55:59.500" v="3690" actId="1076"/>
          <ac:spMkLst>
            <pc:docMk/>
            <pc:sldMk cId="2471839821" sldId="314"/>
            <ac:spMk id="8" creationId="{502375BD-72FF-4C84-97A1-2B19FE93CAED}"/>
          </ac:spMkLst>
        </pc:spChg>
        <pc:spChg chg="add mod">
          <ac:chgData name="Felicia Weigel" userId="3d43619a-dcdd-43b5-a6ba-3443691fe913" providerId="ADAL" clId="{EBCEFA0B-1A9D-4691-8CF6-D2CDA078F15A}" dt="2020-01-07T14:55:59.500" v="3690" actId="1076"/>
          <ac:spMkLst>
            <pc:docMk/>
            <pc:sldMk cId="2471839821" sldId="314"/>
            <ac:spMk id="9" creationId="{C6074576-0FF0-4E42-B8FE-A19AB95F5D4D}"/>
          </ac:spMkLst>
        </pc:spChg>
        <pc:spChg chg="mod">
          <ac:chgData name="Felicia Weigel" userId="3d43619a-dcdd-43b5-a6ba-3443691fe913" providerId="ADAL" clId="{EBCEFA0B-1A9D-4691-8CF6-D2CDA078F15A}" dt="2020-01-07T22:40:24.639" v="3932" actId="1076"/>
          <ac:spMkLst>
            <pc:docMk/>
            <pc:sldMk cId="2471839821" sldId="314"/>
            <ac:spMk id="17" creationId="{47FEA536-D3B3-4CB0-8BA9-E83EAC323264}"/>
          </ac:spMkLst>
        </pc:spChg>
        <pc:spChg chg="mod">
          <ac:chgData name="Felicia Weigel" userId="3d43619a-dcdd-43b5-a6ba-3443691fe913" providerId="ADAL" clId="{EBCEFA0B-1A9D-4691-8CF6-D2CDA078F15A}" dt="2020-01-07T22:37:49.328" v="3895" actId="1076"/>
          <ac:spMkLst>
            <pc:docMk/>
            <pc:sldMk cId="2471839821" sldId="314"/>
            <ac:spMk id="25" creationId="{DCC5A2BF-426D-4FCC-B974-5F2523021D4A}"/>
          </ac:spMkLst>
        </pc:spChg>
        <pc:spChg chg="mod">
          <ac:chgData name="Felicia Weigel" userId="3d43619a-dcdd-43b5-a6ba-3443691fe913" providerId="ADAL" clId="{EBCEFA0B-1A9D-4691-8CF6-D2CDA078F15A}" dt="2020-01-07T22:40:11.910" v="3927" actId="1076"/>
          <ac:spMkLst>
            <pc:docMk/>
            <pc:sldMk cId="2471839821" sldId="314"/>
            <ac:spMk id="52" creationId="{77B78CEA-DBB2-4888-B21C-7214FB35225B}"/>
          </ac:spMkLst>
        </pc:spChg>
        <pc:picChg chg="mod">
          <ac:chgData name="Felicia Weigel" userId="3d43619a-dcdd-43b5-a6ba-3443691fe913" providerId="ADAL" clId="{EBCEFA0B-1A9D-4691-8CF6-D2CDA078F15A}" dt="2020-01-07T15:18:21.589" v="3691" actId="1076"/>
          <ac:picMkLst>
            <pc:docMk/>
            <pc:sldMk cId="2471839821" sldId="314"/>
            <ac:picMk id="12" creationId="{9D702DB2-A3F0-44B7-9C70-4EDAC82E15D5}"/>
          </ac:picMkLst>
        </pc:picChg>
        <pc:picChg chg="mod">
          <ac:chgData name="Felicia Weigel" userId="3d43619a-dcdd-43b5-a6ba-3443691fe913" providerId="ADAL" clId="{EBCEFA0B-1A9D-4691-8CF6-D2CDA078F15A}" dt="2020-01-07T22:40:28.911" v="3936" actId="1037"/>
          <ac:picMkLst>
            <pc:docMk/>
            <pc:sldMk cId="2471839821" sldId="314"/>
            <ac:picMk id="18" creationId="{5E4F0058-6845-42C1-A055-6311A97124F2}"/>
          </ac:picMkLst>
        </pc:picChg>
        <pc:cxnChg chg="mod">
          <ac:chgData name="Felicia Weigel" userId="3d43619a-dcdd-43b5-a6ba-3443691fe913" providerId="ADAL" clId="{EBCEFA0B-1A9D-4691-8CF6-D2CDA078F15A}" dt="2020-01-07T22:37:45.161" v="3894" actId="14100"/>
          <ac:cxnSpMkLst>
            <pc:docMk/>
            <pc:sldMk cId="2471839821" sldId="314"/>
            <ac:cxnSpMk id="14" creationId="{B16CECAC-7248-4843-A900-6959180D56C5}"/>
          </ac:cxnSpMkLst>
        </pc:cxnChg>
        <pc:cxnChg chg="mod">
          <ac:chgData name="Felicia Weigel" userId="3d43619a-dcdd-43b5-a6ba-3443691fe913" providerId="ADAL" clId="{EBCEFA0B-1A9D-4691-8CF6-D2CDA078F15A}" dt="2020-01-07T22:37:31.823" v="3875" actId="1037"/>
          <ac:cxnSpMkLst>
            <pc:docMk/>
            <pc:sldMk cId="2471839821" sldId="314"/>
            <ac:cxnSpMk id="15" creationId="{B8E6A8D7-B0B2-471F-BF63-FD1E778E8D27}"/>
          </ac:cxnSpMkLst>
        </pc:cxnChg>
        <pc:cxnChg chg="mod">
          <ac:chgData name="Felicia Weigel" userId="3d43619a-dcdd-43b5-a6ba-3443691fe913" providerId="ADAL" clId="{EBCEFA0B-1A9D-4691-8CF6-D2CDA078F15A}" dt="2020-01-07T22:40:24.639" v="3932" actId="1076"/>
          <ac:cxnSpMkLst>
            <pc:docMk/>
            <pc:sldMk cId="2471839821" sldId="314"/>
            <ac:cxnSpMk id="19" creationId="{E689A32F-6300-4483-BC8C-5FD77AF49C3E}"/>
          </ac:cxnSpMkLst>
        </pc:cxnChg>
        <pc:cxnChg chg="mod">
          <ac:chgData name="Felicia Weigel" userId="3d43619a-dcdd-43b5-a6ba-3443691fe913" providerId="ADAL" clId="{EBCEFA0B-1A9D-4691-8CF6-D2CDA078F15A}" dt="2020-01-07T22:39:36.103" v="3910" actId="14100"/>
          <ac:cxnSpMkLst>
            <pc:docMk/>
            <pc:sldMk cId="2471839821" sldId="314"/>
            <ac:cxnSpMk id="22" creationId="{04847D61-5D6E-48B6-BFC4-5992D427BFE4}"/>
          </ac:cxnSpMkLst>
        </pc:cxnChg>
        <pc:cxnChg chg="mod">
          <ac:chgData name="Felicia Weigel" userId="3d43619a-dcdd-43b5-a6ba-3443691fe913" providerId="ADAL" clId="{EBCEFA0B-1A9D-4691-8CF6-D2CDA078F15A}" dt="2020-01-07T22:38:28.381" v="3898" actId="14100"/>
          <ac:cxnSpMkLst>
            <pc:docMk/>
            <pc:sldMk cId="2471839821" sldId="314"/>
            <ac:cxnSpMk id="33" creationId="{DA4AE5F7-4356-4A47-B564-2C147248135F}"/>
          </ac:cxnSpMkLst>
        </pc:cxnChg>
        <pc:cxnChg chg="mod">
          <ac:chgData name="Felicia Weigel" userId="3d43619a-dcdd-43b5-a6ba-3443691fe913" providerId="ADAL" clId="{EBCEFA0B-1A9D-4691-8CF6-D2CDA078F15A}" dt="2020-01-07T22:39:44.382" v="3911" actId="14100"/>
          <ac:cxnSpMkLst>
            <pc:docMk/>
            <pc:sldMk cId="2471839821" sldId="314"/>
            <ac:cxnSpMk id="34" creationId="{9C1379A5-E6CF-45B0-BD2F-82DD1557D75F}"/>
          </ac:cxnSpMkLst>
        </pc:cxnChg>
        <pc:cxnChg chg="mod">
          <ac:chgData name="Felicia Weigel" userId="3d43619a-dcdd-43b5-a6ba-3443691fe913" providerId="ADAL" clId="{EBCEFA0B-1A9D-4691-8CF6-D2CDA078F15A}" dt="2020-01-07T22:39:50.826" v="3912" actId="14100"/>
          <ac:cxnSpMkLst>
            <pc:docMk/>
            <pc:sldMk cId="2471839821" sldId="314"/>
            <ac:cxnSpMk id="36" creationId="{AE3DDF81-7B0C-4094-8FF0-698D0896364F}"/>
          </ac:cxnSpMkLst>
        </pc:cxnChg>
        <pc:cxnChg chg="mod">
          <ac:chgData name="Felicia Weigel" userId="3d43619a-dcdd-43b5-a6ba-3443691fe913" providerId="ADAL" clId="{EBCEFA0B-1A9D-4691-8CF6-D2CDA078F15A}" dt="2020-01-07T22:39:57.230" v="3913" actId="14100"/>
          <ac:cxnSpMkLst>
            <pc:docMk/>
            <pc:sldMk cId="2471839821" sldId="314"/>
            <ac:cxnSpMk id="37" creationId="{145C58CA-C5D1-4E8F-92E5-A3F79686EBCB}"/>
          </ac:cxnSpMkLst>
        </pc:cxnChg>
        <pc:cxnChg chg="mod">
          <ac:chgData name="Felicia Weigel" userId="3d43619a-dcdd-43b5-a6ba-3443691fe913" providerId="ADAL" clId="{EBCEFA0B-1A9D-4691-8CF6-D2CDA078F15A}" dt="2020-01-07T22:40:24.639" v="3932" actId="1076"/>
          <ac:cxnSpMkLst>
            <pc:docMk/>
            <pc:sldMk cId="2471839821" sldId="314"/>
            <ac:cxnSpMk id="47" creationId="{FF0304AD-F4A1-4330-96DE-217ED7F45E03}"/>
          </ac:cxnSpMkLst>
        </pc:cxnChg>
      </pc:sldChg>
      <pc:sldChg chg="addSp delSp modSp">
        <pc:chgData name="Felicia Weigel" userId="3d43619a-dcdd-43b5-a6ba-3443691fe913" providerId="ADAL" clId="{EBCEFA0B-1A9D-4691-8CF6-D2CDA078F15A}" dt="2020-01-07T22:41:11.306" v="3941" actId="207"/>
        <pc:sldMkLst>
          <pc:docMk/>
          <pc:sldMk cId="2899105058" sldId="315"/>
        </pc:sldMkLst>
        <pc:spChg chg="del">
          <ac:chgData name="Felicia Weigel" userId="3d43619a-dcdd-43b5-a6ba-3443691fe913" providerId="ADAL" clId="{EBCEFA0B-1A9D-4691-8CF6-D2CDA078F15A}" dt="2020-01-07T19:11:23.964" v="3706" actId="478"/>
          <ac:spMkLst>
            <pc:docMk/>
            <pc:sldMk cId="2899105058" sldId="315"/>
            <ac:spMk id="3" creationId="{E9571BF4-EC43-4E9E-A997-1CA6345C6078}"/>
          </ac:spMkLst>
        </pc:spChg>
        <pc:spChg chg="mod">
          <ac:chgData name="Felicia Weigel" userId="3d43619a-dcdd-43b5-a6ba-3443691fe913" providerId="ADAL" clId="{EBCEFA0B-1A9D-4691-8CF6-D2CDA078F15A}" dt="2020-01-07T22:34:55.641" v="3853" actId="108"/>
          <ac:spMkLst>
            <pc:docMk/>
            <pc:sldMk cId="2899105058" sldId="315"/>
            <ac:spMk id="9" creationId="{BD98393E-4D08-44BF-944A-BD7C4F787A9C}"/>
          </ac:spMkLst>
        </pc:spChg>
        <pc:spChg chg="mod">
          <ac:chgData name="Felicia Weigel" userId="3d43619a-dcdd-43b5-a6ba-3443691fe913" providerId="ADAL" clId="{EBCEFA0B-1A9D-4691-8CF6-D2CDA078F15A}" dt="2020-01-07T22:41:11.306" v="3941" actId="207"/>
          <ac:spMkLst>
            <pc:docMk/>
            <pc:sldMk cId="2899105058" sldId="315"/>
            <ac:spMk id="18" creationId="{58D72C62-2660-4244-ADF1-6995C98DDDF5}"/>
          </ac:spMkLst>
        </pc:spChg>
        <pc:spChg chg="add">
          <ac:chgData name="Felicia Weigel" userId="3d43619a-dcdd-43b5-a6ba-3443691fe913" providerId="ADAL" clId="{EBCEFA0B-1A9D-4691-8CF6-D2CDA078F15A}" dt="2020-01-07T19:11:24.398" v="3707"/>
          <ac:spMkLst>
            <pc:docMk/>
            <pc:sldMk cId="2899105058" sldId="315"/>
            <ac:spMk id="39" creationId="{0E802B3F-3667-48E7-B218-DC15ED7E8B63}"/>
          </ac:spMkLst>
        </pc:spChg>
      </pc:sldChg>
      <pc:sldChg chg="addSp delSp modSp">
        <pc:chgData name="Felicia Weigel" userId="3d43619a-dcdd-43b5-a6ba-3443691fe913" providerId="ADAL" clId="{EBCEFA0B-1A9D-4691-8CF6-D2CDA078F15A}" dt="2020-01-07T19:12:33.886" v="3711"/>
        <pc:sldMkLst>
          <pc:docMk/>
          <pc:sldMk cId="336452633" sldId="316"/>
        </pc:sldMkLst>
        <pc:spChg chg="mod">
          <ac:chgData name="Felicia Weigel" userId="3d43619a-dcdd-43b5-a6ba-3443691fe913" providerId="ADAL" clId="{EBCEFA0B-1A9D-4691-8CF6-D2CDA078F15A}" dt="2020-01-07T19:12:30.175" v="3709" actId="1076"/>
          <ac:spMkLst>
            <pc:docMk/>
            <pc:sldMk cId="336452633" sldId="316"/>
            <ac:spMk id="3" creationId="{34A47355-03FE-48A8-BAC4-CB7BCAA20A8F}"/>
          </ac:spMkLst>
        </pc:spChg>
        <pc:spChg chg="del">
          <ac:chgData name="Felicia Weigel" userId="3d43619a-dcdd-43b5-a6ba-3443691fe913" providerId="ADAL" clId="{EBCEFA0B-1A9D-4691-8CF6-D2CDA078F15A}" dt="2020-01-07T19:12:33.162" v="3710" actId="478"/>
          <ac:spMkLst>
            <pc:docMk/>
            <pc:sldMk cId="336452633" sldId="316"/>
            <ac:spMk id="4" creationId="{FC9418D6-A93A-483F-B24C-BD59112C6826}"/>
          </ac:spMkLst>
        </pc:spChg>
        <pc:spChg chg="add">
          <ac:chgData name="Felicia Weigel" userId="3d43619a-dcdd-43b5-a6ba-3443691fe913" providerId="ADAL" clId="{EBCEFA0B-1A9D-4691-8CF6-D2CDA078F15A}" dt="2020-01-07T19:12:33.886" v="3711"/>
          <ac:spMkLst>
            <pc:docMk/>
            <pc:sldMk cId="336452633" sldId="316"/>
            <ac:spMk id="5" creationId="{36AE329E-60DE-4AAF-81E2-E366AE5C8386}"/>
          </ac:spMkLst>
        </pc:spChg>
      </pc:sldChg>
      <pc:sldChg chg="modSp add del">
        <pc:chgData name="Felicia Weigel" userId="3d43619a-dcdd-43b5-a6ba-3443691fe913" providerId="ADAL" clId="{EBCEFA0B-1A9D-4691-8CF6-D2CDA078F15A}" dt="2020-01-07T22:45:19.534" v="3982" actId="692"/>
        <pc:sldMkLst>
          <pc:docMk/>
          <pc:sldMk cId="3860945905" sldId="317"/>
        </pc:sldMkLst>
        <pc:spChg chg="mod">
          <ac:chgData name="Felicia Weigel" userId="3d43619a-dcdd-43b5-a6ba-3443691fe913" providerId="ADAL" clId="{EBCEFA0B-1A9D-4691-8CF6-D2CDA078F15A}" dt="2020-01-07T22:35:27.387" v="3860" actId="108"/>
          <ac:spMkLst>
            <pc:docMk/>
            <pc:sldMk cId="3860945905" sldId="317"/>
            <ac:spMk id="14" creationId="{B3D22E9C-9B82-4FAA-B62C-3697F4F41C6A}"/>
          </ac:spMkLst>
        </pc:spChg>
        <pc:spChg chg="mod">
          <ac:chgData name="Felicia Weigel" userId="3d43619a-dcdd-43b5-a6ba-3443691fe913" providerId="ADAL" clId="{EBCEFA0B-1A9D-4691-8CF6-D2CDA078F15A}" dt="2020-01-07T22:45:19.534" v="3982" actId="692"/>
          <ac:spMkLst>
            <pc:docMk/>
            <pc:sldMk cId="3860945905" sldId="317"/>
            <ac:spMk id="17" creationId="{EED21CC8-37E4-42E8-8DDE-D74164E7AC65}"/>
          </ac:spMkLst>
        </pc:spChg>
        <pc:spChg chg="mod">
          <ac:chgData name="Felicia Weigel" userId="3d43619a-dcdd-43b5-a6ba-3443691fe913" providerId="ADAL" clId="{EBCEFA0B-1A9D-4691-8CF6-D2CDA078F15A}" dt="2020-01-07T22:45:08.478" v="3980" actId="207"/>
          <ac:spMkLst>
            <pc:docMk/>
            <pc:sldMk cId="3860945905" sldId="317"/>
            <ac:spMk id="19" creationId="{6DDBA6DC-4473-46FB-BABE-2F7B7919F4D7}"/>
          </ac:spMkLst>
        </pc:spChg>
      </pc:sldChg>
      <pc:sldMasterChg chg="modSp modSldLayout">
        <pc:chgData name="Felicia Weigel" userId="3d43619a-dcdd-43b5-a6ba-3443691fe913" providerId="ADAL" clId="{EBCEFA0B-1A9D-4691-8CF6-D2CDA078F15A}" dt="2019-12-20T19:41:49.707" v="0"/>
        <pc:sldMasterMkLst>
          <pc:docMk/>
          <pc:sldMasterMk cId="3777461533" sldId="2147483648"/>
        </pc:sldMasterMkLst>
        <pc:spChg chg="mod">
          <ac:chgData name="Felicia Weigel" userId="3d43619a-dcdd-43b5-a6ba-3443691fe913" providerId="ADAL" clId="{EBCEFA0B-1A9D-4691-8CF6-D2CDA078F15A}" dt="2019-12-20T19:41:49.707" v="0"/>
          <ac:spMkLst>
            <pc:docMk/>
            <pc:sldMasterMk cId="3777461533" sldId="2147483648"/>
            <ac:spMk id="2" creationId="{8B3A56CA-0549-4B16-BF72-A5A3DB6368C7}"/>
          </ac:spMkLst>
        </pc:spChg>
        <pc:spChg chg="mod">
          <ac:chgData name="Felicia Weigel" userId="3d43619a-dcdd-43b5-a6ba-3443691fe913" providerId="ADAL" clId="{EBCEFA0B-1A9D-4691-8CF6-D2CDA078F15A}" dt="2019-12-20T19:41:49.707" v="0"/>
          <ac:spMkLst>
            <pc:docMk/>
            <pc:sldMasterMk cId="3777461533" sldId="2147483648"/>
            <ac:spMk id="3" creationId="{473B1366-BEC3-48BA-BFA7-AB2E63680730}"/>
          </ac:spMkLst>
        </pc:spChg>
        <pc:spChg chg="mod">
          <ac:chgData name="Felicia Weigel" userId="3d43619a-dcdd-43b5-a6ba-3443691fe913" providerId="ADAL" clId="{EBCEFA0B-1A9D-4691-8CF6-D2CDA078F15A}" dt="2019-12-20T19:41:49.707" v="0"/>
          <ac:spMkLst>
            <pc:docMk/>
            <pc:sldMasterMk cId="3777461533" sldId="2147483648"/>
            <ac:spMk id="4" creationId="{358C6C5B-22BE-429F-9D65-E53C9E5A0CAA}"/>
          </ac:spMkLst>
        </pc:spChg>
        <pc:spChg chg="mod">
          <ac:chgData name="Felicia Weigel" userId="3d43619a-dcdd-43b5-a6ba-3443691fe913" providerId="ADAL" clId="{EBCEFA0B-1A9D-4691-8CF6-D2CDA078F15A}" dt="2019-12-20T19:41:49.707" v="0"/>
          <ac:spMkLst>
            <pc:docMk/>
            <pc:sldMasterMk cId="3777461533" sldId="2147483648"/>
            <ac:spMk id="5" creationId="{F9E09AD5-33DD-4CC2-9D9A-B054679D018B}"/>
          </ac:spMkLst>
        </pc:spChg>
        <pc:spChg chg="mod">
          <ac:chgData name="Felicia Weigel" userId="3d43619a-dcdd-43b5-a6ba-3443691fe913" providerId="ADAL" clId="{EBCEFA0B-1A9D-4691-8CF6-D2CDA078F15A}" dt="2019-12-20T19:41:49.707" v="0"/>
          <ac:spMkLst>
            <pc:docMk/>
            <pc:sldMasterMk cId="3777461533" sldId="2147483648"/>
            <ac:spMk id="6" creationId="{E17D7D37-675F-433F-A581-F4C2BF26C048}"/>
          </ac:spMkLst>
        </pc:spChg>
        <pc:sldLayoutChg chg="modSp">
          <pc:chgData name="Felicia Weigel" userId="3d43619a-dcdd-43b5-a6ba-3443691fe913" providerId="ADAL" clId="{EBCEFA0B-1A9D-4691-8CF6-D2CDA078F15A}" dt="2019-12-20T19:41:49.707" v="0"/>
          <pc:sldLayoutMkLst>
            <pc:docMk/>
            <pc:sldMasterMk cId="3777461533" sldId="2147483648"/>
            <pc:sldLayoutMk cId="2902954914" sldId="2147483649"/>
          </pc:sldLayoutMkLst>
          <pc:spChg chg="mod">
            <ac:chgData name="Felicia Weigel" userId="3d43619a-dcdd-43b5-a6ba-3443691fe913" providerId="ADAL" clId="{EBCEFA0B-1A9D-4691-8CF6-D2CDA078F15A}" dt="2019-12-20T19:41:49.707" v="0"/>
            <ac:spMkLst>
              <pc:docMk/>
              <pc:sldMasterMk cId="3777461533" sldId="2147483648"/>
              <pc:sldLayoutMk cId="2902954914" sldId="2147483649"/>
              <ac:spMk id="2" creationId="{29A6AD93-8BC9-4B7C-96A6-1E8B6AC576C5}"/>
            </ac:spMkLst>
          </pc:spChg>
          <pc:spChg chg="mod">
            <ac:chgData name="Felicia Weigel" userId="3d43619a-dcdd-43b5-a6ba-3443691fe913" providerId="ADAL" clId="{EBCEFA0B-1A9D-4691-8CF6-D2CDA078F15A}" dt="2019-12-20T19:41:49.707" v="0"/>
            <ac:spMkLst>
              <pc:docMk/>
              <pc:sldMasterMk cId="3777461533" sldId="2147483648"/>
              <pc:sldLayoutMk cId="2902954914" sldId="2147483649"/>
              <ac:spMk id="3" creationId="{20F73245-8BA9-442B-B59C-8CDFFDD75745}"/>
            </ac:spMkLst>
          </pc:spChg>
        </pc:sldLayoutChg>
        <pc:sldLayoutChg chg="modSp">
          <pc:chgData name="Felicia Weigel" userId="3d43619a-dcdd-43b5-a6ba-3443691fe913" providerId="ADAL" clId="{EBCEFA0B-1A9D-4691-8CF6-D2CDA078F15A}" dt="2019-12-20T19:41:49.707" v="0"/>
          <pc:sldLayoutMkLst>
            <pc:docMk/>
            <pc:sldMasterMk cId="3777461533" sldId="2147483648"/>
            <pc:sldLayoutMk cId="3150724320" sldId="2147483651"/>
          </pc:sldLayoutMkLst>
          <pc:spChg chg="mod">
            <ac:chgData name="Felicia Weigel" userId="3d43619a-dcdd-43b5-a6ba-3443691fe913" providerId="ADAL" clId="{EBCEFA0B-1A9D-4691-8CF6-D2CDA078F15A}" dt="2019-12-20T19:41:49.707" v="0"/>
            <ac:spMkLst>
              <pc:docMk/>
              <pc:sldMasterMk cId="3777461533" sldId="2147483648"/>
              <pc:sldLayoutMk cId="3150724320" sldId="2147483651"/>
              <ac:spMk id="2" creationId="{9E037DED-DEE4-4A0A-BE64-E17E95B16A8C}"/>
            </ac:spMkLst>
          </pc:spChg>
          <pc:spChg chg="mod">
            <ac:chgData name="Felicia Weigel" userId="3d43619a-dcdd-43b5-a6ba-3443691fe913" providerId="ADAL" clId="{EBCEFA0B-1A9D-4691-8CF6-D2CDA078F15A}" dt="2019-12-20T19:41:49.707" v="0"/>
            <ac:spMkLst>
              <pc:docMk/>
              <pc:sldMasterMk cId="3777461533" sldId="2147483648"/>
              <pc:sldLayoutMk cId="3150724320" sldId="2147483651"/>
              <ac:spMk id="3" creationId="{C5536589-82C8-4593-B0B4-EDA56B20991D}"/>
            </ac:spMkLst>
          </pc:spChg>
        </pc:sldLayoutChg>
        <pc:sldLayoutChg chg="modSp">
          <pc:chgData name="Felicia Weigel" userId="3d43619a-dcdd-43b5-a6ba-3443691fe913" providerId="ADAL" clId="{EBCEFA0B-1A9D-4691-8CF6-D2CDA078F15A}" dt="2019-12-20T19:41:49.707" v="0"/>
          <pc:sldLayoutMkLst>
            <pc:docMk/>
            <pc:sldMasterMk cId="3777461533" sldId="2147483648"/>
            <pc:sldLayoutMk cId="1045189119" sldId="2147483652"/>
          </pc:sldLayoutMkLst>
          <pc:spChg chg="mod">
            <ac:chgData name="Felicia Weigel" userId="3d43619a-dcdd-43b5-a6ba-3443691fe913" providerId="ADAL" clId="{EBCEFA0B-1A9D-4691-8CF6-D2CDA078F15A}" dt="2019-12-20T19:41:49.707" v="0"/>
            <ac:spMkLst>
              <pc:docMk/>
              <pc:sldMasterMk cId="3777461533" sldId="2147483648"/>
              <pc:sldLayoutMk cId="1045189119" sldId="2147483652"/>
              <ac:spMk id="3" creationId="{050B2F8A-B6C5-424C-A290-ACCA31DE0B8C}"/>
            </ac:spMkLst>
          </pc:spChg>
          <pc:spChg chg="mod">
            <ac:chgData name="Felicia Weigel" userId="3d43619a-dcdd-43b5-a6ba-3443691fe913" providerId="ADAL" clId="{EBCEFA0B-1A9D-4691-8CF6-D2CDA078F15A}" dt="2019-12-20T19:41:49.707" v="0"/>
            <ac:spMkLst>
              <pc:docMk/>
              <pc:sldMasterMk cId="3777461533" sldId="2147483648"/>
              <pc:sldLayoutMk cId="1045189119" sldId="2147483652"/>
              <ac:spMk id="4" creationId="{06734085-DA91-4CAF-9BC0-32A85199515E}"/>
            </ac:spMkLst>
          </pc:spChg>
        </pc:sldLayoutChg>
        <pc:sldLayoutChg chg="modSp">
          <pc:chgData name="Felicia Weigel" userId="3d43619a-dcdd-43b5-a6ba-3443691fe913" providerId="ADAL" clId="{EBCEFA0B-1A9D-4691-8CF6-D2CDA078F15A}" dt="2019-12-20T19:41:49.707" v="0"/>
          <pc:sldLayoutMkLst>
            <pc:docMk/>
            <pc:sldMasterMk cId="3777461533" sldId="2147483648"/>
            <pc:sldLayoutMk cId="3513225118" sldId="2147483653"/>
          </pc:sldLayoutMkLst>
          <pc:spChg chg="mod">
            <ac:chgData name="Felicia Weigel" userId="3d43619a-dcdd-43b5-a6ba-3443691fe913" providerId="ADAL" clId="{EBCEFA0B-1A9D-4691-8CF6-D2CDA078F15A}" dt="2019-12-20T19:41:49.707" v="0"/>
            <ac:spMkLst>
              <pc:docMk/>
              <pc:sldMasterMk cId="3777461533" sldId="2147483648"/>
              <pc:sldLayoutMk cId="3513225118" sldId="2147483653"/>
              <ac:spMk id="2" creationId="{E62385E7-3633-4283-89DE-09A7DADA5A0E}"/>
            </ac:spMkLst>
          </pc:spChg>
          <pc:spChg chg="mod">
            <ac:chgData name="Felicia Weigel" userId="3d43619a-dcdd-43b5-a6ba-3443691fe913" providerId="ADAL" clId="{EBCEFA0B-1A9D-4691-8CF6-D2CDA078F15A}" dt="2019-12-20T19:41:49.707" v="0"/>
            <ac:spMkLst>
              <pc:docMk/>
              <pc:sldMasterMk cId="3777461533" sldId="2147483648"/>
              <pc:sldLayoutMk cId="3513225118" sldId="2147483653"/>
              <ac:spMk id="3" creationId="{7DF0BD22-7BC5-414E-A4F2-1677BE65796C}"/>
            </ac:spMkLst>
          </pc:spChg>
          <pc:spChg chg="mod">
            <ac:chgData name="Felicia Weigel" userId="3d43619a-dcdd-43b5-a6ba-3443691fe913" providerId="ADAL" clId="{EBCEFA0B-1A9D-4691-8CF6-D2CDA078F15A}" dt="2019-12-20T19:41:49.707" v="0"/>
            <ac:spMkLst>
              <pc:docMk/>
              <pc:sldMasterMk cId="3777461533" sldId="2147483648"/>
              <pc:sldLayoutMk cId="3513225118" sldId="2147483653"/>
              <ac:spMk id="4" creationId="{A9544B81-F6F2-4A83-854F-EC4D569FC349}"/>
            </ac:spMkLst>
          </pc:spChg>
          <pc:spChg chg="mod">
            <ac:chgData name="Felicia Weigel" userId="3d43619a-dcdd-43b5-a6ba-3443691fe913" providerId="ADAL" clId="{EBCEFA0B-1A9D-4691-8CF6-D2CDA078F15A}" dt="2019-12-20T19:41:49.707" v="0"/>
            <ac:spMkLst>
              <pc:docMk/>
              <pc:sldMasterMk cId="3777461533" sldId="2147483648"/>
              <pc:sldLayoutMk cId="3513225118" sldId="2147483653"/>
              <ac:spMk id="5" creationId="{7C2FE970-BD2F-48D9-A068-F69254A889F6}"/>
            </ac:spMkLst>
          </pc:spChg>
          <pc:spChg chg="mod">
            <ac:chgData name="Felicia Weigel" userId="3d43619a-dcdd-43b5-a6ba-3443691fe913" providerId="ADAL" clId="{EBCEFA0B-1A9D-4691-8CF6-D2CDA078F15A}" dt="2019-12-20T19:41:49.707" v="0"/>
            <ac:spMkLst>
              <pc:docMk/>
              <pc:sldMasterMk cId="3777461533" sldId="2147483648"/>
              <pc:sldLayoutMk cId="3513225118" sldId="2147483653"/>
              <ac:spMk id="6" creationId="{B9A1A4E7-FF06-4472-83CC-591D0E4A2420}"/>
            </ac:spMkLst>
          </pc:spChg>
        </pc:sldLayoutChg>
        <pc:sldLayoutChg chg="modSp">
          <pc:chgData name="Felicia Weigel" userId="3d43619a-dcdd-43b5-a6ba-3443691fe913" providerId="ADAL" clId="{EBCEFA0B-1A9D-4691-8CF6-D2CDA078F15A}" dt="2019-12-20T19:41:49.707" v="0"/>
          <pc:sldLayoutMkLst>
            <pc:docMk/>
            <pc:sldMasterMk cId="3777461533" sldId="2147483648"/>
            <pc:sldLayoutMk cId="1513269977" sldId="2147483656"/>
          </pc:sldLayoutMkLst>
          <pc:spChg chg="mod">
            <ac:chgData name="Felicia Weigel" userId="3d43619a-dcdd-43b5-a6ba-3443691fe913" providerId="ADAL" clId="{EBCEFA0B-1A9D-4691-8CF6-D2CDA078F15A}" dt="2019-12-20T19:41:49.707" v="0"/>
            <ac:spMkLst>
              <pc:docMk/>
              <pc:sldMasterMk cId="3777461533" sldId="2147483648"/>
              <pc:sldLayoutMk cId="1513269977" sldId="2147483656"/>
              <ac:spMk id="2" creationId="{106FC1DD-77A1-49D1-81F6-57978FC94A33}"/>
            </ac:spMkLst>
          </pc:spChg>
          <pc:spChg chg="mod">
            <ac:chgData name="Felicia Weigel" userId="3d43619a-dcdd-43b5-a6ba-3443691fe913" providerId="ADAL" clId="{EBCEFA0B-1A9D-4691-8CF6-D2CDA078F15A}" dt="2019-12-20T19:41:49.707" v="0"/>
            <ac:spMkLst>
              <pc:docMk/>
              <pc:sldMasterMk cId="3777461533" sldId="2147483648"/>
              <pc:sldLayoutMk cId="1513269977" sldId="2147483656"/>
              <ac:spMk id="3" creationId="{F4E2DC05-5E0C-460C-882C-AF592177648F}"/>
            </ac:spMkLst>
          </pc:spChg>
          <pc:spChg chg="mod">
            <ac:chgData name="Felicia Weigel" userId="3d43619a-dcdd-43b5-a6ba-3443691fe913" providerId="ADAL" clId="{EBCEFA0B-1A9D-4691-8CF6-D2CDA078F15A}" dt="2019-12-20T19:41:49.707" v="0"/>
            <ac:spMkLst>
              <pc:docMk/>
              <pc:sldMasterMk cId="3777461533" sldId="2147483648"/>
              <pc:sldLayoutMk cId="1513269977" sldId="2147483656"/>
              <ac:spMk id="4" creationId="{E315B3E7-A840-4374-B427-A33E33C68AD0}"/>
            </ac:spMkLst>
          </pc:spChg>
        </pc:sldLayoutChg>
        <pc:sldLayoutChg chg="modSp">
          <pc:chgData name="Felicia Weigel" userId="3d43619a-dcdd-43b5-a6ba-3443691fe913" providerId="ADAL" clId="{EBCEFA0B-1A9D-4691-8CF6-D2CDA078F15A}" dt="2019-12-20T19:41:49.707" v="0"/>
          <pc:sldLayoutMkLst>
            <pc:docMk/>
            <pc:sldMasterMk cId="3777461533" sldId="2147483648"/>
            <pc:sldLayoutMk cId="3595469945" sldId="2147483657"/>
          </pc:sldLayoutMkLst>
          <pc:spChg chg="mod">
            <ac:chgData name="Felicia Weigel" userId="3d43619a-dcdd-43b5-a6ba-3443691fe913" providerId="ADAL" clId="{EBCEFA0B-1A9D-4691-8CF6-D2CDA078F15A}" dt="2019-12-20T19:41:49.707" v="0"/>
            <ac:spMkLst>
              <pc:docMk/>
              <pc:sldMasterMk cId="3777461533" sldId="2147483648"/>
              <pc:sldLayoutMk cId="3595469945" sldId="2147483657"/>
              <ac:spMk id="2" creationId="{A15CDBB5-2CEC-4890-BA94-6C6B8D40859E}"/>
            </ac:spMkLst>
          </pc:spChg>
          <pc:spChg chg="mod">
            <ac:chgData name="Felicia Weigel" userId="3d43619a-dcdd-43b5-a6ba-3443691fe913" providerId="ADAL" clId="{EBCEFA0B-1A9D-4691-8CF6-D2CDA078F15A}" dt="2019-12-20T19:41:49.707" v="0"/>
            <ac:spMkLst>
              <pc:docMk/>
              <pc:sldMasterMk cId="3777461533" sldId="2147483648"/>
              <pc:sldLayoutMk cId="3595469945" sldId="2147483657"/>
              <ac:spMk id="3" creationId="{1C169335-BE13-4068-939F-232507B63C98}"/>
            </ac:spMkLst>
          </pc:spChg>
          <pc:spChg chg="mod">
            <ac:chgData name="Felicia Weigel" userId="3d43619a-dcdd-43b5-a6ba-3443691fe913" providerId="ADAL" clId="{EBCEFA0B-1A9D-4691-8CF6-D2CDA078F15A}" dt="2019-12-20T19:41:49.707" v="0"/>
            <ac:spMkLst>
              <pc:docMk/>
              <pc:sldMasterMk cId="3777461533" sldId="2147483648"/>
              <pc:sldLayoutMk cId="3595469945" sldId="2147483657"/>
              <ac:spMk id="4" creationId="{56E1FE8C-7066-4299-8551-94A09F043E6E}"/>
            </ac:spMkLst>
          </pc:spChg>
        </pc:sldLayoutChg>
        <pc:sldLayoutChg chg="modSp">
          <pc:chgData name="Felicia Weigel" userId="3d43619a-dcdd-43b5-a6ba-3443691fe913" providerId="ADAL" clId="{EBCEFA0B-1A9D-4691-8CF6-D2CDA078F15A}" dt="2019-12-20T19:41:49.707" v="0"/>
          <pc:sldLayoutMkLst>
            <pc:docMk/>
            <pc:sldMasterMk cId="3777461533" sldId="2147483648"/>
            <pc:sldLayoutMk cId="4212747180" sldId="2147483659"/>
          </pc:sldLayoutMkLst>
          <pc:spChg chg="mod">
            <ac:chgData name="Felicia Weigel" userId="3d43619a-dcdd-43b5-a6ba-3443691fe913" providerId="ADAL" clId="{EBCEFA0B-1A9D-4691-8CF6-D2CDA078F15A}" dt="2019-12-20T19:41:49.707" v="0"/>
            <ac:spMkLst>
              <pc:docMk/>
              <pc:sldMasterMk cId="3777461533" sldId="2147483648"/>
              <pc:sldLayoutMk cId="4212747180" sldId="2147483659"/>
              <ac:spMk id="2" creationId="{9DD4E037-032A-42B3-ACE5-6F99456E7D19}"/>
            </ac:spMkLst>
          </pc:spChg>
          <pc:spChg chg="mod">
            <ac:chgData name="Felicia Weigel" userId="3d43619a-dcdd-43b5-a6ba-3443691fe913" providerId="ADAL" clId="{EBCEFA0B-1A9D-4691-8CF6-D2CDA078F15A}" dt="2019-12-20T19:41:49.707" v="0"/>
            <ac:spMkLst>
              <pc:docMk/>
              <pc:sldMasterMk cId="3777461533" sldId="2147483648"/>
              <pc:sldLayoutMk cId="4212747180" sldId="2147483659"/>
              <ac:spMk id="3" creationId="{D6F5C598-2DA1-42B8-B15B-423E508D960E}"/>
            </ac:spMkLst>
          </pc:spChg>
        </pc:sldLayoutChg>
      </pc:sldMasterChg>
      <pc:sldMasterChg chg="addSp delSp modSp setBg delSldLayout modSldLayout">
        <pc:chgData name="Felicia Weigel" userId="3d43619a-dcdd-43b5-a6ba-3443691fe913" providerId="ADAL" clId="{EBCEFA0B-1A9D-4691-8CF6-D2CDA078F15A}" dt="2019-12-30T17:23:48.045" v="3373"/>
        <pc:sldMasterMkLst>
          <pc:docMk/>
          <pc:sldMasterMk cId="1212231556" sldId="2147483660"/>
        </pc:sldMasterMkLst>
        <pc:spChg chg="mod ord">
          <ac:chgData name="Felicia Weigel" userId="3d43619a-dcdd-43b5-a6ba-3443691fe913" providerId="ADAL" clId="{EBCEFA0B-1A9D-4691-8CF6-D2CDA078F15A}" dt="2019-12-20T21:16:41.453" v="39" actId="14100"/>
          <ac:spMkLst>
            <pc:docMk/>
            <pc:sldMasterMk cId="1212231556" sldId="2147483660"/>
            <ac:spMk id="2" creationId="{00000000-0000-0000-0000-000000000000}"/>
          </ac:spMkLst>
        </pc:spChg>
        <pc:spChg chg="mod">
          <ac:chgData name="Felicia Weigel" userId="3d43619a-dcdd-43b5-a6ba-3443691fe913" providerId="ADAL" clId="{EBCEFA0B-1A9D-4691-8CF6-D2CDA078F15A}" dt="2019-12-20T21:19:39.155" v="52" actId="14100"/>
          <ac:spMkLst>
            <pc:docMk/>
            <pc:sldMasterMk cId="1212231556" sldId="2147483660"/>
            <ac:spMk id="3" creationId="{00000000-0000-0000-0000-000000000000}"/>
          </ac:spMkLst>
        </pc:spChg>
        <pc:spChg chg="del">
          <ac:chgData name="Felicia Weigel" userId="3d43619a-dcdd-43b5-a6ba-3443691fe913" providerId="ADAL" clId="{EBCEFA0B-1A9D-4691-8CF6-D2CDA078F15A}" dt="2019-12-20T21:11:43.458" v="25" actId="478"/>
          <ac:spMkLst>
            <pc:docMk/>
            <pc:sldMasterMk cId="1212231556" sldId="2147483660"/>
            <ac:spMk id="4" creationId="{00000000-0000-0000-0000-000000000000}"/>
          </ac:spMkLst>
        </pc:spChg>
        <pc:spChg chg="del">
          <ac:chgData name="Felicia Weigel" userId="3d43619a-dcdd-43b5-a6ba-3443691fe913" providerId="ADAL" clId="{EBCEFA0B-1A9D-4691-8CF6-D2CDA078F15A}" dt="2019-12-20T21:11:41.237" v="24" actId="478"/>
          <ac:spMkLst>
            <pc:docMk/>
            <pc:sldMasterMk cId="1212231556" sldId="2147483660"/>
            <ac:spMk id="5" creationId="{00000000-0000-0000-0000-000000000000}"/>
          </ac:spMkLst>
        </pc:spChg>
        <pc:spChg chg="mod ord">
          <ac:chgData name="Felicia Weigel" userId="3d43619a-dcdd-43b5-a6ba-3443691fe913" providerId="ADAL" clId="{EBCEFA0B-1A9D-4691-8CF6-D2CDA078F15A}" dt="2019-12-20T21:18:15.960" v="51" actId="1076"/>
          <ac:spMkLst>
            <pc:docMk/>
            <pc:sldMasterMk cId="1212231556" sldId="2147483660"/>
            <ac:spMk id="6" creationId="{00000000-0000-0000-0000-000000000000}"/>
          </ac:spMkLst>
        </pc:spChg>
        <pc:spChg chg="add del mod">
          <ac:chgData name="Felicia Weigel" userId="3d43619a-dcdd-43b5-a6ba-3443691fe913" providerId="ADAL" clId="{EBCEFA0B-1A9D-4691-8CF6-D2CDA078F15A}" dt="2019-12-20T21:23:56.526" v="157"/>
          <ac:spMkLst>
            <pc:docMk/>
            <pc:sldMasterMk cId="1212231556" sldId="2147483660"/>
            <ac:spMk id="17" creationId="{E6E7CEB0-5905-4ECD-839B-5F700946F281}"/>
          </ac:spMkLst>
        </pc:spChg>
        <pc:picChg chg="add del mod modCrop">
          <ac:chgData name="Felicia Weigel" userId="3d43619a-dcdd-43b5-a6ba-3443691fe913" providerId="ADAL" clId="{EBCEFA0B-1A9D-4691-8CF6-D2CDA078F15A}" dt="2019-12-20T21:10:54.176" v="19" actId="478"/>
          <ac:picMkLst>
            <pc:docMk/>
            <pc:sldMasterMk cId="1212231556" sldId="2147483660"/>
            <ac:picMk id="12" creationId="{6B028CDC-62A8-4646-9EBB-81676B3CAEDC}"/>
          </ac:picMkLst>
        </pc:picChg>
        <pc:picChg chg="add mod">
          <ac:chgData name="Felicia Weigel" userId="3d43619a-dcdd-43b5-a6ba-3443691fe913" providerId="ADAL" clId="{EBCEFA0B-1A9D-4691-8CF6-D2CDA078F15A}" dt="2019-12-20T21:14:57.406" v="27" actId="1076"/>
          <ac:picMkLst>
            <pc:docMk/>
            <pc:sldMasterMk cId="1212231556" sldId="2147483660"/>
            <ac:picMk id="14" creationId="{D7DC5996-19FE-4C0E-854C-8C05200F0CD2}"/>
          </ac:picMkLst>
        </pc:picChg>
        <pc:picChg chg="add mod">
          <ac:chgData name="Felicia Weigel" userId="3d43619a-dcdd-43b5-a6ba-3443691fe913" providerId="ADAL" clId="{EBCEFA0B-1A9D-4691-8CF6-D2CDA078F15A}" dt="2019-12-20T21:15:42.555" v="30" actId="1076"/>
          <ac:picMkLst>
            <pc:docMk/>
            <pc:sldMasterMk cId="1212231556" sldId="2147483660"/>
            <ac:picMk id="16" creationId="{B2B93C71-9B6E-42D5-9104-AAD23395476D}"/>
          </ac:picMkLst>
        </pc:picChg>
        <pc:cxnChg chg="add del mod">
          <ac:chgData name="Felicia Weigel" userId="3d43619a-dcdd-43b5-a6ba-3443691fe913" providerId="ADAL" clId="{EBCEFA0B-1A9D-4691-8CF6-D2CDA078F15A}" dt="2019-12-20T19:45:00.403" v="11" actId="478"/>
          <ac:cxnSpMkLst>
            <pc:docMk/>
            <pc:sldMasterMk cId="1212231556" sldId="2147483660"/>
            <ac:cxnSpMk id="8" creationId="{7C114C3C-1866-409C-8744-5AA08B8C10BB}"/>
          </ac:cxnSpMkLst>
        </pc:cxnChg>
        <pc:cxnChg chg="add mod">
          <ac:chgData name="Felicia Weigel" userId="3d43619a-dcdd-43b5-a6ba-3443691fe913" providerId="ADAL" clId="{EBCEFA0B-1A9D-4691-8CF6-D2CDA078F15A}" dt="2019-12-20T21:30:53.615" v="283" actId="1038"/>
          <ac:cxnSpMkLst>
            <pc:docMk/>
            <pc:sldMasterMk cId="1212231556" sldId="2147483660"/>
            <ac:cxnSpMk id="19" creationId="{71CC2093-890B-4C2F-8630-BDED727A9AE9}"/>
          </ac:cxnSpMkLst>
        </pc:cxnChg>
        <pc:sldLayoutChg chg="delSp modSp setBg">
          <pc:chgData name="Felicia Weigel" userId="3d43619a-dcdd-43b5-a6ba-3443691fe913" providerId="ADAL" clId="{EBCEFA0B-1A9D-4691-8CF6-D2CDA078F15A}" dt="2019-12-30T17:23:48.045" v="3373"/>
          <pc:sldLayoutMkLst>
            <pc:docMk/>
            <pc:sldMasterMk cId="1212231556" sldId="2147483660"/>
            <pc:sldLayoutMk cId="3599088494" sldId="2147483661"/>
          </pc:sldLayoutMkLst>
          <pc:spChg chg="mod">
            <ac:chgData name="Felicia Weigel" userId="3d43619a-dcdd-43b5-a6ba-3443691fe913" providerId="ADAL" clId="{EBCEFA0B-1A9D-4691-8CF6-D2CDA078F15A}" dt="2019-12-20T21:44:43.955" v="527" actId="207"/>
            <ac:spMkLst>
              <pc:docMk/>
              <pc:sldMasterMk cId="1212231556" sldId="2147483660"/>
              <pc:sldLayoutMk cId="3599088494" sldId="2147483661"/>
              <ac:spMk id="2" creationId="{00000000-0000-0000-0000-000000000000}"/>
            </ac:spMkLst>
          </pc:spChg>
          <pc:spChg chg="mod">
            <ac:chgData name="Felicia Weigel" userId="3d43619a-dcdd-43b5-a6ba-3443691fe913" providerId="ADAL" clId="{EBCEFA0B-1A9D-4691-8CF6-D2CDA078F15A}" dt="2019-12-20T21:44:48.626" v="528" actId="207"/>
            <ac:spMkLst>
              <pc:docMk/>
              <pc:sldMasterMk cId="1212231556" sldId="2147483660"/>
              <pc:sldLayoutMk cId="3599088494" sldId="2147483661"/>
              <ac:spMk id="3" creationId="{00000000-0000-0000-0000-000000000000}"/>
            </ac:spMkLst>
          </pc:spChg>
          <pc:spChg chg="del">
            <ac:chgData name="Felicia Weigel" userId="3d43619a-dcdd-43b5-a6ba-3443691fe913" providerId="ADAL" clId="{EBCEFA0B-1A9D-4691-8CF6-D2CDA078F15A}" dt="2019-12-20T21:27:16.895" v="243" actId="478"/>
            <ac:spMkLst>
              <pc:docMk/>
              <pc:sldMasterMk cId="1212231556" sldId="2147483660"/>
              <pc:sldLayoutMk cId="3599088494" sldId="2147483661"/>
              <ac:spMk id="4" creationId="{00000000-0000-0000-0000-000000000000}"/>
            </ac:spMkLst>
          </pc:spChg>
          <pc:spChg chg="del">
            <ac:chgData name="Felicia Weigel" userId="3d43619a-dcdd-43b5-a6ba-3443691fe913" providerId="ADAL" clId="{EBCEFA0B-1A9D-4691-8CF6-D2CDA078F15A}" dt="2019-12-20T21:27:18.525" v="244" actId="478"/>
            <ac:spMkLst>
              <pc:docMk/>
              <pc:sldMasterMk cId="1212231556" sldId="2147483660"/>
              <pc:sldLayoutMk cId="3599088494" sldId="2147483661"/>
              <ac:spMk id="5" creationId="{00000000-0000-0000-0000-000000000000}"/>
            </ac:spMkLst>
          </pc:spChg>
        </pc:sldLayoutChg>
        <pc:sldLayoutChg chg="addSp delSp modSp setBg">
          <pc:chgData name="Felicia Weigel" userId="3d43619a-dcdd-43b5-a6ba-3443691fe913" providerId="ADAL" clId="{EBCEFA0B-1A9D-4691-8CF6-D2CDA078F15A}" dt="2019-12-30T17:23:48.045" v="3373"/>
          <pc:sldLayoutMkLst>
            <pc:docMk/>
            <pc:sldMasterMk cId="1212231556" sldId="2147483660"/>
            <pc:sldLayoutMk cId="3214167525" sldId="2147483662"/>
          </pc:sldLayoutMkLst>
          <pc:spChg chg="mod">
            <ac:chgData name="Felicia Weigel" userId="3d43619a-dcdd-43b5-a6ba-3443691fe913" providerId="ADAL" clId="{EBCEFA0B-1A9D-4691-8CF6-D2CDA078F15A}" dt="2019-12-23T14:23:29.726" v="1295" actId="255"/>
            <ac:spMkLst>
              <pc:docMk/>
              <pc:sldMasterMk cId="1212231556" sldId="2147483660"/>
              <pc:sldLayoutMk cId="3214167525" sldId="2147483662"/>
              <ac:spMk id="3" creationId="{00000000-0000-0000-0000-000000000000}"/>
            </ac:spMkLst>
          </pc:spChg>
          <pc:spChg chg="del">
            <ac:chgData name="Felicia Weigel" userId="3d43619a-dcdd-43b5-a6ba-3443691fe913" providerId="ADAL" clId="{EBCEFA0B-1A9D-4691-8CF6-D2CDA078F15A}" dt="2019-12-20T21:29:25.343" v="263" actId="478"/>
            <ac:spMkLst>
              <pc:docMk/>
              <pc:sldMasterMk cId="1212231556" sldId="2147483660"/>
              <pc:sldLayoutMk cId="3214167525" sldId="2147483662"/>
              <ac:spMk id="4" creationId="{00000000-0000-0000-0000-000000000000}"/>
            </ac:spMkLst>
          </pc:spChg>
          <pc:spChg chg="del">
            <ac:chgData name="Felicia Weigel" userId="3d43619a-dcdd-43b5-a6ba-3443691fe913" providerId="ADAL" clId="{EBCEFA0B-1A9D-4691-8CF6-D2CDA078F15A}" dt="2019-12-20T21:29:26.841" v="264" actId="478"/>
            <ac:spMkLst>
              <pc:docMk/>
              <pc:sldMasterMk cId="1212231556" sldId="2147483660"/>
              <pc:sldLayoutMk cId="3214167525" sldId="2147483662"/>
              <ac:spMk id="5" creationId="{00000000-0000-0000-0000-000000000000}"/>
            </ac:spMkLst>
          </pc:spChg>
          <pc:spChg chg="add del mod">
            <ac:chgData name="Felicia Weigel" userId="3d43619a-dcdd-43b5-a6ba-3443691fe913" providerId="ADAL" clId="{EBCEFA0B-1A9D-4691-8CF6-D2CDA078F15A}" dt="2019-12-20T21:24:35.053" v="171"/>
            <ac:spMkLst>
              <pc:docMk/>
              <pc:sldMasterMk cId="1212231556" sldId="2147483660"/>
              <pc:sldLayoutMk cId="3214167525" sldId="2147483662"/>
              <ac:spMk id="7" creationId="{4C05914B-5C03-451B-8717-843577617131}"/>
            </ac:spMkLst>
          </pc:spChg>
          <pc:spChg chg="add del mod">
            <ac:chgData name="Felicia Weigel" userId="3d43619a-dcdd-43b5-a6ba-3443691fe913" providerId="ADAL" clId="{EBCEFA0B-1A9D-4691-8CF6-D2CDA078F15A}" dt="2019-12-20T21:28:51.835" v="254" actId="478"/>
            <ac:spMkLst>
              <pc:docMk/>
              <pc:sldMasterMk cId="1212231556" sldId="2147483660"/>
              <pc:sldLayoutMk cId="3214167525" sldId="2147483662"/>
              <ac:spMk id="8" creationId="{73753828-2EF9-4FE2-A1C3-C8D2F65E12F7}"/>
            </ac:spMkLst>
          </pc:spChg>
          <pc:spChg chg="add del">
            <ac:chgData name="Felicia Weigel" userId="3d43619a-dcdd-43b5-a6ba-3443691fe913" providerId="ADAL" clId="{EBCEFA0B-1A9D-4691-8CF6-D2CDA078F15A}" dt="2019-12-20T21:26:51.795" v="237"/>
            <ac:spMkLst>
              <pc:docMk/>
              <pc:sldMasterMk cId="1212231556" sldId="2147483660"/>
              <pc:sldLayoutMk cId="3214167525" sldId="2147483662"/>
              <ac:spMk id="9" creationId="{F65ECF35-B5B7-4D30-9433-7E07D4EB7782}"/>
            </ac:spMkLst>
          </pc:spChg>
          <pc:spChg chg="add mod">
            <ac:chgData name="Felicia Weigel" userId="3d43619a-dcdd-43b5-a6ba-3443691fe913" providerId="ADAL" clId="{EBCEFA0B-1A9D-4691-8CF6-D2CDA078F15A}" dt="2019-12-20T21:29:21.800" v="262" actId="1076"/>
            <ac:spMkLst>
              <pc:docMk/>
              <pc:sldMasterMk cId="1212231556" sldId="2147483660"/>
              <pc:sldLayoutMk cId="3214167525" sldId="2147483662"/>
              <ac:spMk id="10" creationId="{5351975A-AB7C-403C-813D-14135ACA75B8}"/>
            </ac:spMkLst>
          </pc:spChg>
          <pc:spChg chg="add del">
            <ac:chgData name="Felicia Weigel" userId="3d43619a-dcdd-43b5-a6ba-3443691fe913" providerId="ADAL" clId="{EBCEFA0B-1A9D-4691-8CF6-D2CDA078F15A}" dt="2019-12-20T21:29:10.507" v="260"/>
            <ac:spMkLst>
              <pc:docMk/>
              <pc:sldMasterMk cId="1212231556" sldId="2147483660"/>
              <pc:sldLayoutMk cId="3214167525" sldId="2147483662"/>
              <ac:spMk id="11" creationId="{84CC23B7-5DF9-4F49-8F22-25B66009CBA5}"/>
            </ac:spMkLst>
          </pc:spChg>
          <pc:spChg chg="add del mod">
            <ac:chgData name="Felicia Weigel" userId="3d43619a-dcdd-43b5-a6ba-3443691fe913" providerId="ADAL" clId="{EBCEFA0B-1A9D-4691-8CF6-D2CDA078F15A}" dt="2019-12-20T21:37:53.393" v="344" actId="478"/>
            <ac:spMkLst>
              <pc:docMk/>
              <pc:sldMasterMk cId="1212231556" sldId="2147483660"/>
              <pc:sldLayoutMk cId="3214167525" sldId="2147483662"/>
              <ac:spMk id="12" creationId="{6502EDFC-2387-4FED-8F28-A61314834B7F}"/>
            </ac:spMkLst>
          </pc:spChg>
          <pc:spChg chg="add del">
            <ac:chgData name="Felicia Weigel" userId="3d43619a-dcdd-43b5-a6ba-3443691fe913" providerId="ADAL" clId="{EBCEFA0B-1A9D-4691-8CF6-D2CDA078F15A}" dt="2019-12-20T21:36:15.763" v="327"/>
            <ac:spMkLst>
              <pc:docMk/>
              <pc:sldMasterMk cId="1212231556" sldId="2147483660"/>
              <pc:sldLayoutMk cId="3214167525" sldId="2147483662"/>
              <ac:spMk id="17" creationId="{DB839B8D-7C45-463F-921D-13658CC29532}"/>
            </ac:spMkLst>
          </pc:spChg>
          <pc:spChg chg="add mod ord">
            <ac:chgData name="Felicia Weigel" userId="3d43619a-dcdd-43b5-a6ba-3443691fe913" providerId="ADAL" clId="{EBCEFA0B-1A9D-4691-8CF6-D2CDA078F15A}" dt="2019-12-20T21:40:40.440" v="379" actId="207"/>
            <ac:spMkLst>
              <pc:docMk/>
              <pc:sldMasterMk cId="1212231556" sldId="2147483660"/>
              <pc:sldLayoutMk cId="3214167525" sldId="2147483662"/>
              <ac:spMk id="18" creationId="{15B5FA34-181F-4C73-B0E9-F04F9B2AA75D}"/>
            </ac:spMkLst>
          </pc:spChg>
          <pc:grpChg chg="add mod">
            <ac:chgData name="Felicia Weigel" userId="3d43619a-dcdd-43b5-a6ba-3443691fe913" providerId="ADAL" clId="{EBCEFA0B-1A9D-4691-8CF6-D2CDA078F15A}" dt="2019-12-20T21:36:16.243" v="328" actId="164"/>
            <ac:grpSpMkLst>
              <pc:docMk/>
              <pc:sldMasterMk cId="1212231556" sldId="2147483660"/>
              <pc:sldLayoutMk cId="3214167525" sldId="2147483662"/>
              <ac:grpSpMk id="16" creationId="{23FEDBBF-A5CE-4BBF-B478-AAD794BFF0AC}"/>
            </ac:grpSpMkLst>
          </pc:grpChg>
          <pc:picChg chg="add mod">
            <ac:chgData name="Felicia Weigel" userId="3d43619a-dcdd-43b5-a6ba-3443691fe913" providerId="ADAL" clId="{EBCEFA0B-1A9D-4691-8CF6-D2CDA078F15A}" dt="2019-12-20T21:44:14.309" v="526" actId="554"/>
            <ac:picMkLst>
              <pc:docMk/>
              <pc:sldMasterMk cId="1212231556" sldId="2147483660"/>
              <pc:sldLayoutMk cId="3214167525" sldId="2147483662"/>
              <ac:picMk id="14" creationId="{3BD98BC9-FD7C-4B07-80FC-11CB17224E28}"/>
            </ac:picMkLst>
          </pc:picChg>
          <pc:picChg chg="add mod">
            <ac:chgData name="Felicia Weigel" userId="3d43619a-dcdd-43b5-a6ba-3443691fe913" providerId="ADAL" clId="{EBCEFA0B-1A9D-4691-8CF6-D2CDA078F15A}" dt="2019-12-20T21:44:14.309" v="526" actId="554"/>
            <ac:picMkLst>
              <pc:docMk/>
              <pc:sldMasterMk cId="1212231556" sldId="2147483660"/>
              <pc:sldLayoutMk cId="3214167525" sldId="2147483662"/>
              <ac:picMk id="15" creationId="{E4F25BC0-DC9F-4522-BF24-D4D3A8DA346C}"/>
            </ac:picMkLst>
          </pc:picChg>
        </pc:sldLayoutChg>
        <pc:sldLayoutChg chg="addSp delSp modSp setBg">
          <pc:chgData name="Felicia Weigel" userId="3d43619a-dcdd-43b5-a6ba-3443691fe913" providerId="ADAL" clId="{EBCEFA0B-1A9D-4691-8CF6-D2CDA078F15A}" dt="2019-12-30T17:23:48.045" v="3373"/>
          <pc:sldLayoutMkLst>
            <pc:docMk/>
            <pc:sldMasterMk cId="1212231556" sldId="2147483660"/>
            <pc:sldLayoutMk cId="166957089" sldId="2147483663"/>
          </pc:sldLayoutMkLst>
          <pc:spChg chg="del">
            <ac:chgData name="Felicia Weigel" userId="3d43619a-dcdd-43b5-a6ba-3443691fe913" providerId="ADAL" clId="{EBCEFA0B-1A9D-4691-8CF6-D2CDA078F15A}" dt="2019-12-23T14:24:33.706" v="1296" actId="478"/>
            <ac:spMkLst>
              <pc:docMk/>
              <pc:sldMasterMk cId="1212231556" sldId="2147483660"/>
              <pc:sldLayoutMk cId="166957089" sldId="2147483663"/>
              <ac:spMk id="3" creationId="{00000000-0000-0000-0000-000000000000}"/>
            </ac:spMkLst>
          </pc:spChg>
          <pc:spChg chg="del">
            <ac:chgData name="Felicia Weigel" userId="3d43619a-dcdd-43b5-a6ba-3443691fe913" providerId="ADAL" clId="{EBCEFA0B-1A9D-4691-8CF6-D2CDA078F15A}" dt="2019-12-20T21:29:29.574" v="265" actId="478"/>
            <ac:spMkLst>
              <pc:docMk/>
              <pc:sldMasterMk cId="1212231556" sldId="2147483660"/>
              <pc:sldLayoutMk cId="166957089" sldId="2147483663"/>
              <ac:spMk id="4" creationId="{00000000-0000-0000-0000-000000000000}"/>
            </ac:spMkLst>
          </pc:spChg>
          <pc:spChg chg="del">
            <ac:chgData name="Felicia Weigel" userId="3d43619a-dcdd-43b5-a6ba-3443691fe913" providerId="ADAL" clId="{EBCEFA0B-1A9D-4691-8CF6-D2CDA078F15A}" dt="2019-12-20T21:29:31.279" v="266" actId="478"/>
            <ac:spMkLst>
              <pc:docMk/>
              <pc:sldMasterMk cId="1212231556" sldId="2147483660"/>
              <pc:sldLayoutMk cId="166957089" sldId="2147483663"/>
              <ac:spMk id="5" creationId="{00000000-0000-0000-0000-000000000000}"/>
            </ac:spMkLst>
          </pc:spChg>
          <pc:spChg chg="add del mod">
            <ac:chgData name="Felicia Weigel" userId="3d43619a-dcdd-43b5-a6ba-3443691fe913" providerId="ADAL" clId="{EBCEFA0B-1A9D-4691-8CF6-D2CDA078F15A}" dt="2019-12-20T21:24:33.264" v="169"/>
            <ac:spMkLst>
              <pc:docMk/>
              <pc:sldMasterMk cId="1212231556" sldId="2147483660"/>
              <pc:sldLayoutMk cId="166957089" sldId="2147483663"/>
              <ac:spMk id="7" creationId="{142CDB1C-7AD4-4CDB-AE08-04A2501775F5}"/>
            </ac:spMkLst>
          </pc:spChg>
          <pc:spChg chg="add del mod">
            <ac:chgData name="Felicia Weigel" userId="3d43619a-dcdd-43b5-a6ba-3443691fe913" providerId="ADAL" clId="{EBCEFA0B-1A9D-4691-8CF6-D2CDA078F15A}" dt="2019-12-20T21:26:54.706" v="238" actId="478"/>
            <ac:spMkLst>
              <pc:docMk/>
              <pc:sldMasterMk cId="1212231556" sldId="2147483660"/>
              <pc:sldLayoutMk cId="166957089" sldId="2147483663"/>
              <ac:spMk id="8" creationId="{7065B105-FA81-4191-963D-F5B09ADE268D}"/>
            </ac:spMkLst>
          </pc:spChg>
          <pc:spChg chg="add">
            <ac:chgData name="Felicia Weigel" userId="3d43619a-dcdd-43b5-a6ba-3443691fe913" providerId="ADAL" clId="{EBCEFA0B-1A9D-4691-8CF6-D2CDA078F15A}" dt="2019-12-23T14:24:34.741" v="1297"/>
            <ac:spMkLst>
              <pc:docMk/>
              <pc:sldMasterMk cId="1212231556" sldId="2147483660"/>
              <pc:sldLayoutMk cId="166957089" sldId="2147483663"/>
              <ac:spMk id="8" creationId="{ABD2CC86-FD62-4A53-A9DA-A529A69D8400}"/>
            </ac:spMkLst>
          </pc:spChg>
          <pc:spChg chg="add del mod">
            <ac:chgData name="Felicia Weigel" userId="3d43619a-dcdd-43b5-a6ba-3443691fe913" providerId="ADAL" clId="{EBCEFA0B-1A9D-4691-8CF6-D2CDA078F15A}" dt="2019-12-20T21:28:48.339" v="253" actId="478"/>
            <ac:spMkLst>
              <pc:docMk/>
              <pc:sldMasterMk cId="1212231556" sldId="2147483660"/>
              <pc:sldLayoutMk cId="166957089" sldId="2147483663"/>
              <ac:spMk id="9" creationId="{D42A4F69-2573-4148-8AD4-F6D69775A9D2}"/>
            </ac:spMkLst>
          </pc:spChg>
          <pc:spChg chg="add mod">
            <ac:chgData name="Felicia Weigel" userId="3d43619a-dcdd-43b5-a6ba-3443691fe913" providerId="ADAL" clId="{EBCEFA0B-1A9D-4691-8CF6-D2CDA078F15A}" dt="2019-12-20T21:42:25.619" v="415" actId="20577"/>
            <ac:spMkLst>
              <pc:docMk/>
              <pc:sldMasterMk cId="1212231556" sldId="2147483660"/>
              <pc:sldLayoutMk cId="166957089" sldId="2147483663"/>
              <ac:spMk id="10" creationId="{116F7BE5-100C-4E00-AE92-6F233F93D7B7}"/>
            </ac:spMkLst>
          </pc:spChg>
          <pc:picChg chg="add mod">
            <ac:chgData name="Felicia Weigel" userId="3d43619a-dcdd-43b5-a6ba-3443691fe913" providerId="ADAL" clId="{EBCEFA0B-1A9D-4691-8CF6-D2CDA078F15A}" dt="2019-12-20T21:44:05.179" v="525" actId="554"/>
            <ac:picMkLst>
              <pc:docMk/>
              <pc:sldMasterMk cId="1212231556" sldId="2147483660"/>
              <pc:sldLayoutMk cId="166957089" sldId="2147483663"/>
              <ac:picMk id="11" creationId="{23E0BE2D-76B6-48D0-BEAD-738C6C11BB93}"/>
            </ac:picMkLst>
          </pc:picChg>
          <pc:picChg chg="add mod">
            <ac:chgData name="Felicia Weigel" userId="3d43619a-dcdd-43b5-a6ba-3443691fe913" providerId="ADAL" clId="{EBCEFA0B-1A9D-4691-8CF6-D2CDA078F15A}" dt="2019-12-20T21:44:05.179" v="525" actId="554"/>
            <ac:picMkLst>
              <pc:docMk/>
              <pc:sldMasterMk cId="1212231556" sldId="2147483660"/>
              <pc:sldLayoutMk cId="166957089" sldId="2147483663"/>
              <ac:picMk id="12" creationId="{005F9E7F-232F-4593-BAF2-FC4CE8948E7D}"/>
            </ac:picMkLst>
          </pc:picChg>
        </pc:sldLayoutChg>
        <pc:sldLayoutChg chg="del">
          <pc:chgData name="Felicia Weigel" userId="3d43619a-dcdd-43b5-a6ba-3443691fe913" providerId="ADAL" clId="{EBCEFA0B-1A9D-4691-8CF6-D2CDA078F15A}" dt="2019-12-20T21:22:20.860" v="148" actId="2696"/>
          <pc:sldLayoutMkLst>
            <pc:docMk/>
            <pc:sldMasterMk cId="1212231556" sldId="2147483660"/>
            <pc:sldLayoutMk cId="2442165575" sldId="2147483663"/>
          </pc:sldLayoutMkLst>
        </pc:sldLayoutChg>
        <pc:sldLayoutChg chg="del">
          <pc:chgData name="Felicia Weigel" userId="3d43619a-dcdd-43b5-a6ba-3443691fe913" providerId="ADAL" clId="{EBCEFA0B-1A9D-4691-8CF6-D2CDA078F15A}" dt="2019-12-20T21:22:23.653" v="149" actId="2696"/>
          <pc:sldLayoutMkLst>
            <pc:docMk/>
            <pc:sldMasterMk cId="1212231556" sldId="2147483660"/>
            <pc:sldLayoutMk cId="2931934063" sldId="2147483664"/>
          </pc:sldLayoutMkLst>
        </pc:sldLayoutChg>
        <pc:sldLayoutChg chg="addSp delSp modSp setBg">
          <pc:chgData name="Felicia Weigel" userId="3d43619a-dcdd-43b5-a6ba-3443691fe913" providerId="ADAL" clId="{EBCEFA0B-1A9D-4691-8CF6-D2CDA078F15A}" dt="2019-12-30T17:23:48.045" v="3373"/>
          <pc:sldLayoutMkLst>
            <pc:docMk/>
            <pc:sldMasterMk cId="1212231556" sldId="2147483660"/>
            <pc:sldLayoutMk cId="3093288873" sldId="2147483664"/>
          </pc:sldLayoutMkLst>
          <pc:spChg chg="del">
            <ac:chgData name="Felicia Weigel" userId="3d43619a-dcdd-43b5-a6ba-3443691fe913" providerId="ADAL" clId="{EBCEFA0B-1A9D-4691-8CF6-D2CDA078F15A}" dt="2019-12-23T14:24:38.459" v="1298" actId="478"/>
            <ac:spMkLst>
              <pc:docMk/>
              <pc:sldMasterMk cId="1212231556" sldId="2147483660"/>
              <pc:sldLayoutMk cId="3093288873" sldId="2147483664"/>
              <ac:spMk id="3" creationId="{00000000-0000-0000-0000-000000000000}"/>
            </ac:spMkLst>
          </pc:spChg>
          <pc:spChg chg="del">
            <ac:chgData name="Felicia Weigel" userId="3d43619a-dcdd-43b5-a6ba-3443691fe913" providerId="ADAL" clId="{EBCEFA0B-1A9D-4691-8CF6-D2CDA078F15A}" dt="2019-12-20T21:29:34.358" v="267" actId="478"/>
            <ac:spMkLst>
              <pc:docMk/>
              <pc:sldMasterMk cId="1212231556" sldId="2147483660"/>
              <pc:sldLayoutMk cId="3093288873" sldId="2147483664"/>
              <ac:spMk id="4" creationId="{00000000-0000-0000-0000-000000000000}"/>
            </ac:spMkLst>
          </pc:spChg>
          <pc:spChg chg="del">
            <ac:chgData name="Felicia Weigel" userId="3d43619a-dcdd-43b5-a6ba-3443691fe913" providerId="ADAL" clId="{EBCEFA0B-1A9D-4691-8CF6-D2CDA078F15A}" dt="2019-12-20T21:29:35.212" v="268" actId="478"/>
            <ac:spMkLst>
              <pc:docMk/>
              <pc:sldMasterMk cId="1212231556" sldId="2147483660"/>
              <pc:sldLayoutMk cId="3093288873" sldId="2147483664"/>
              <ac:spMk id="5" creationId="{00000000-0000-0000-0000-000000000000}"/>
            </ac:spMkLst>
          </pc:spChg>
          <pc:spChg chg="add del mod">
            <ac:chgData name="Felicia Weigel" userId="3d43619a-dcdd-43b5-a6ba-3443691fe913" providerId="ADAL" clId="{EBCEFA0B-1A9D-4691-8CF6-D2CDA078F15A}" dt="2019-12-20T21:24:32.369" v="167"/>
            <ac:spMkLst>
              <pc:docMk/>
              <pc:sldMasterMk cId="1212231556" sldId="2147483660"/>
              <pc:sldLayoutMk cId="3093288873" sldId="2147483664"/>
              <ac:spMk id="7" creationId="{754C2DCB-5AA4-4FB2-8B01-7C2236D3FC7F}"/>
            </ac:spMkLst>
          </pc:spChg>
          <pc:spChg chg="add del mod">
            <ac:chgData name="Felicia Weigel" userId="3d43619a-dcdd-43b5-a6ba-3443691fe913" providerId="ADAL" clId="{EBCEFA0B-1A9D-4691-8CF6-D2CDA078F15A}" dt="2019-12-20T21:27:03.062" v="240" actId="478"/>
            <ac:spMkLst>
              <pc:docMk/>
              <pc:sldMasterMk cId="1212231556" sldId="2147483660"/>
              <pc:sldLayoutMk cId="3093288873" sldId="2147483664"/>
              <ac:spMk id="8" creationId="{B971F481-667E-4FD7-8D9B-BE75FF0AEC52}"/>
            </ac:spMkLst>
          </pc:spChg>
          <pc:spChg chg="add">
            <ac:chgData name="Felicia Weigel" userId="3d43619a-dcdd-43b5-a6ba-3443691fe913" providerId="ADAL" clId="{EBCEFA0B-1A9D-4691-8CF6-D2CDA078F15A}" dt="2019-12-23T14:24:39.092" v="1299"/>
            <ac:spMkLst>
              <pc:docMk/>
              <pc:sldMasterMk cId="1212231556" sldId="2147483660"/>
              <pc:sldLayoutMk cId="3093288873" sldId="2147483664"/>
              <ac:spMk id="8" creationId="{C582929B-3EA4-4F6F-AF22-293702063B36}"/>
            </ac:spMkLst>
          </pc:spChg>
          <pc:spChg chg="add del">
            <ac:chgData name="Felicia Weigel" userId="3d43619a-dcdd-43b5-a6ba-3443691fe913" providerId="ADAL" clId="{EBCEFA0B-1A9D-4691-8CF6-D2CDA078F15A}" dt="2019-12-20T21:28:54.681" v="255" actId="478"/>
            <ac:spMkLst>
              <pc:docMk/>
              <pc:sldMasterMk cId="1212231556" sldId="2147483660"/>
              <pc:sldLayoutMk cId="3093288873" sldId="2147483664"/>
              <ac:spMk id="9" creationId="{085200E1-7761-406B-B141-54B6CDC9F431}"/>
            </ac:spMkLst>
          </pc:spChg>
          <pc:spChg chg="add mod">
            <ac:chgData name="Felicia Weigel" userId="3d43619a-dcdd-43b5-a6ba-3443691fe913" providerId="ADAL" clId="{EBCEFA0B-1A9D-4691-8CF6-D2CDA078F15A}" dt="2019-12-20T21:41:34.054" v="388" actId="113"/>
            <ac:spMkLst>
              <pc:docMk/>
              <pc:sldMasterMk cId="1212231556" sldId="2147483660"/>
              <pc:sldLayoutMk cId="3093288873" sldId="2147483664"/>
              <ac:spMk id="10" creationId="{AFF570EE-6E67-4448-977D-6DF4C6FBC7DA}"/>
            </ac:spMkLst>
          </pc:spChg>
          <pc:picChg chg="add mod">
            <ac:chgData name="Felicia Weigel" userId="3d43619a-dcdd-43b5-a6ba-3443691fe913" providerId="ADAL" clId="{EBCEFA0B-1A9D-4691-8CF6-D2CDA078F15A}" dt="2019-12-20T21:41:39.346" v="395" actId="1037"/>
            <ac:picMkLst>
              <pc:docMk/>
              <pc:sldMasterMk cId="1212231556" sldId="2147483660"/>
              <pc:sldLayoutMk cId="3093288873" sldId="2147483664"/>
              <ac:picMk id="11" creationId="{8FCE1065-B956-4DFE-A8CD-17DEA28BF2BC}"/>
            </ac:picMkLst>
          </pc:picChg>
          <pc:picChg chg="add mod">
            <ac:chgData name="Felicia Weigel" userId="3d43619a-dcdd-43b5-a6ba-3443691fe913" providerId="ADAL" clId="{EBCEFA0B-1A9D-4691-8CF6-D2CDA078F15A}" dt="2019-12-20T21:42:30.954" v="417" actId="1076"/>
            <ac:picMkLst>
              <pc:docMk/>
              <pc:sldMasterMk cId="1212231556" sldId="2147483660"/>
              <pc:sldLayoutMk cId="3093288873" sldId="2147483664"/>
              <ac:picMk id="12" creationId="{D583C895-5666-4E58-AD7C-FF8A4BC5DE0D}"/>
            </ac:picMkLst>
          </pc:picChg>
        </pc:sldLayoutChg>
        <pc:sldLayoutChg chg="del">
          <pc:chgData name="Felicia Weigel" userId="3d43619a-dcdd-43b5-a6ba-3443691fe913" providerId="ADAL" clId="{EBCEFA0B-1A9D-4691-8CF6-D2CDA078F15A}" dt="2019-12-20T19:42:40.646" v="7" actId="2696"/>
          <pc:sldLayoutMkLst>
            <pc:docMk/>
            <pc:sldMasterMk cId="1212231556" sldId="2147483660"/>
            <pc:sldLayoutMk cId="196233398" sldId="2147483665"/>
          </pc:sldLayoutMkLst>
        </pc:sldLayoutChg>
        <pc:sldLayoutChg chg="addSp delSp modSp setBg">
          <pc:chgData name="Felicia Weigel" userId="3d43619a-dcdd-43b5-a6ba-3443691fe913" providerId="ADAL" clId="{EBCEFA0B-1A9D-4691-8CF6-D2CDA078F15A}" dt="2019-12-30T17:23:48.045" v="3373"/>
          <pc:sldLayoutMkLst>
            <pc:docMk/>
            <pc:sldMasterMk cId="1212231556" sldId="2147483660"/>
            <pc:sldLayoutMk cId="945536707" sldId="2147483665"/>
          </pc:sldLayoutMkLst>
          <pc:spChg chg="add del">
            <ac:chgData name="Felicia Weigel" userId="3d43619a-dcdd-43b5-a6ba-3443691fe913" providerId="ADAL" clId="{EBCEFA0B-1A9D-4691-8CF6-D2CDA078F15A}" dt="2019-12-23T14:24:43.633" v="1300" actId="478"/>
            <ac:spMkLst>
              <pc:docMk/>
              <pc:sldMasterMk cId="1212231556" sldId="2147483660"/>
              <pc:sldLayoutMk cId="945536707" sldId="2147483665"/>
              <ac:spMk id="3" creationId="{00000000-0000-0000-0000-000000000000}"/>
            </ac:spMkLst>
          </pc:spChg>
          <pc:spChg chg="del">
            <ac:chgData name="Felicia Weigel" userId="3d43619a-dcdd-43b5-a6ba-3443691fe913" providerId="ADAL" clId="{EBCEFA0B-1A9D-4691-8CF6-D2CDA078F15A}" dt="2019-12-20T21:29:42.386" v="271" actId="478"/>
            <ac:spMkLst>
              <pc:docMk/>
              <pc:sldMasterMk cId="1212231556" sldId="2147483660"/>
              <pc:sldLayoutMk cId="945536707" sldId="2147483665"/>
              <ac:spMk id="4" creationId="{00000000-0000-0000-0000-000000000000}"/>
            </ac:spMkLst>
          </pc:spChg>
          <pc:spChg chg="del">
            <ac:chgData name="Felicia Weigel" userId="3d43619a-dcdd-43b5-a6ba-3443691fe913" providerId="ADAL" clId="{EBCEFA0B-1A9D-4691-8CF6-D2CDA078F15A}" dt="2019-12-20T21:29:43.827" v="272" actId="478"/>
            <ac:spMkLst>
              <pc:docMk/>
              <pc:sldMasterMk cId="1212231556" sldId="2147483660"/>
              <pc:sldLayoutMk cId="945536707" sldId="2147483665"/>
              <ac:spMk id="5" creationId="{00000000-0000-0000-0000-000000000000}"/>
            </ac:spMkLst>
          </pc:spChg>
          <pc:spChg chg="add del">
            <ac:chgData name="Felicia Weigel" userId="3d43619a-dcdd-43b5-a6ba-3443691fe913" providerId="ADAL" clId="{EBCEFA0B-1A9D-4691-8CF6-D2CDA078F15A}" dt="2019-12-20T21:24:31.477" v="165"/>
            <ac:spMkLst>
              <pc:docMk/>
              <pc:sldMasterMk cId="1212231556" sldId="2147483660"/>
              <pc:sldLayoutMk cId="945536707" sldId="2147483665"/>
              <ac:spMk id="7" creationId="{55F61263-58AE-4DF2-932C-4D9F4C0B8B54}"/>
            </ac:spMkLst>
          </pc:spChg>
          <pc:spChg chg="add del">
            <ac:chgData name="Felicia Weigel" userId="3d43619a-dcdd-43b5-a6ba-3443691fe913" providerId="ADAL" clId="{EBCEFA0B-1A9D-4691-8CF6-D2CDA078F15A}" dt="2019-12-20T21:28:57.427" v="256" actId="478"/>
            <ac:spMkLst>
              <pc:docMk/>
              <pc:sldMasterMk cId="1212231556" sldId="2147483660"/>
              <pc:sldLayoutMk cId="945536707" sldId="2147483665"/>
              <ac:spMk id="8" creationId="{28988FE9-F402-48BE-BC3C-5099114AA5FF}"/>
            </ac:spMkLst>
          </pc:spChg>
          <pc:spChg chg="add">
            <ac:chgData name="Felicia Weigel" userId="3d43619a-dcdd-43b5-a6ba-3443691fe913" providerId="ADAL" clId="{EBCEFA0B-1A9D-4691-8CF6-D2CDA078F15A}" dt="2019-12-23T14:24:44.335" v="1301"/>
            <ac:spMkLst>
              <pc:docMk/>
              <pc:sldMasterMk cId="1212231556" sldId="2147483660"/>
              <pc:sldLayoutMk cId="945536707" sldId="2147483665"/>
              <ac:spMk id="8" creationId="{5BA9A652-D1A3-4AD1-9689-F73E7BA6E909}"/>
            </ac:spMkLst>
          </pc:spChg>
          <pc:spChg chg="add del">
            <ac:chgData name="Felicia Weigel" userId="3d43619a-dcdd-43b5-a6ba-3443691fe913" providerId="ADAL" clId="{EBCEFA0B-1A9D-4691-8CF6-D2CDA078F15A}" dt="2019-12-20T21:42:43.789" v="419"/>
            <ac:spMkLst>
              <pc:docMk/>
              <pc:sldMasterMk cId="1212231556" sldId="2147483660"/>
              <pc:sldLayoutMk cId="945536707" sldId="2147483665"/>
              <ac:spMk id="9" creationId="{804347A7-7216-4301-A39A-8609908FD10D}"/>
            </ac:spMkLst>
          </pc:spChg>
          <pc:spChg chg="add mod">
            <ac:chgData name="Felicia Weigel" userId="3d43619a-dcdd-43b5-a6ba-3443691fe913" providerId="ADAL" clId="{EBCEFA0B-1A9D-4691-8CF6-D2CDA078F15A}" dt="2019-12-20T21:43:09.544" v="424" actId="113"/>
            <ac:spMkLst>
              <pc:docMk/>
              <pc:sldMasterMk cId="1212231556" sldId="2147483660"/>
              <pc:sldLayoutMk cId="945536707" sldId="2147483665"/>
              <ac:spMk id="12" creationId="{11AE9729-9C05-4FF6-922C-344D7B8FA982}"/>
            </ac:spMkLst>
          </pc:spChg>
          <pc:picChg chg="add del">
            <ac:chgData name="Felicia Weigel" userId="3d43619a-dcdd-43b5-a6ba-3443691fe913" providerId="ADAL" clId="{EBCEFA0B-1A9D-4691-8CF6-D2CDA078F15A}" dt="2019-12-20T21:42:43.789" v="419"/>
            <ac:picMkLst>
              <pc:docMk/>
              <pc:sldMasterMk cId="1212231556" sldId="2147483660"/>
              <pc:sldLayoutMk cId="945536707" sldId="2147483665"/>
              <ac:picMk id="10" creationId="{BDC3E570-CE47-42F2-AFA1-41AB662BD256}"/>
            </ac:picMkLst>
          </pc:picChg>
          <pc:picChg chg="add del">
            <ac:chgData name="Felicia Weigel" userId="3d43619a-dcdd-43b5-a6ba-3443691fe913" providerId="ADAL" clId="{EBCEFA0B-1A9D-4691-8CF6-D2CDA078F15A}" dt="2019-12-20T21:42:43.789" v="419"/>
            <ac:picMkLst>
              <pc:docMk/>
              <pc:sldMasterMk cId="1212231556" sldId="2147483660"/>
              <pc:sldLayoutMk cId="945536707" sldId="2147483665"/>
              <ac:picMk id="11" creationId="{89C27CAF-58EA-45A5-8C11-67B817225F2B}"/>
            </ac:picMkLst>
          </pc:picChg>
          <pc:picChg chg="add mod">
            <ac:chgData name="Felicia Weigel" userId="3d43619a-dcdd-43b5-a6ba-3443691fe913" providerId="ADAL" clId="{EBCEFA0B-1A9D-4691-8CF6-D2CDA078F15A}" dt="2019-12-20T21:43:41.364" v="524" actId="1038"/>
            <ac:picMkLst>
              <pc:docMk/>
              <pc:sldMasterMk cId="1212231556" sldId="2147483660"/>
              <pc:sldLayoutMk cId="945536707" sldId="2147483665"/>
              <ac:picMk id="13" creationId="{CD36573F-3A2A-43D0-88DE-98684635CB08}"/>
            </ac:picMkLst>
          </pc:picChg>
          <pc:picChg chg="add mod">
            <ac:chgData name="Felicia Weigel" userId="3d43619a-dcdd-43b5-a6ba-3443691fe913" providerId="ADAL" clId="{EBCEFA0B-1A9D-4691-8CF6-D2CDA078F15A}" dt="2019-12-20T21:43:14.348" v="425" actId="1076"/>
            <ac:picMkLst>
              <pc:docMk/>
              <pc:sldMasterMk cId="1212231556" sldId="2147483660"/>
              <pc:sldLayoutMk cId="945536707" sldId="2147483665"/>
              <ac:picMk id="14" creationId="{DD7EA443-3989-44B7-8AB5-D4A048489EBF}"/>
            </ac:picMkLst>
          </pc:picChg>
        </pc:sldLayoutChg>
        <pc:sldLayoutChg chg="del">
          <pc:chgData name="Felicia Weigel" userId="3d43619a-dcdd-43b5-a6ba-3443691fe913" providerId="ADAL" clId="{EBCEFA0B-1A9D-4691-8CF6-D2CDA078F15A}" dt="2019-12-20T19:42:39.198" v="6" actId="2696"/>
          <pc:sldLayoutMkLst>
            <pc:docMk/>
            <pc:sldMasterMk cId="1212231556" sldId="2147483660"/>
            <pc:sldLayoutMk cId="2856917474" sldId="2147483666"/>
          </pc:sldLayoutMkLst>
        </pc:sldLayoutChg>
        <pc:sldLayoutChg chg="del">
          <pc:chgData name="Felicia Weigel" userId="3d43619a-dcdd-43b5-a6ba-3443691fe913" providerId="ADAL" clId="{EBCEFA0B-1A9D-4691-8CF6-D2CDA078F15A}" dt="2019-12-20T19:42:38.636" v="5" actId="2696"/>
          <pc:sldLayoutMkLst>
            <pc:docMk/>
            <pc:sldMasterMk cId="1212231556" sldId="2147483660"/>
            <pc:sldLayoutMk cId="684042907" sldId="2147483667"/>
          </pc:sldLayoutMkLst>
        </pc:sldLayoutChg>
        <pc:sldLayoutChg chg="del">
          <pc:chgData name="Felicia Weigel" userId="3d43619a-dcdd-43b5-a6ba-3443691fe913" providerId="ADAL" clId="{EBCEFA0B-1A9D-4691-8CF6-D2CDA078F15A}" dt="2019-12-20T19:42:36.991" v="2" actId="2696"/>
          <pc:sldLayoutMkLst>
            <pc:docMk/>
            <pc:sldMasterMk cId="1212231556" sldId="2147483660"/>
            <pc:sldLayoutMk cId="3840538966" sldId="2147483668"/>
          </pc:sldLayoutMkLst>
        </pc:sldLayoutChg>
        <pc:sldLayoutChg chg="del">
          <pc:chgData name="Felicia Weigel" userId="3d43619a-dcdd-43b5-a6ba-3443691fe913" providerId="ADAL" clId="{EBCEFA0B-1A9D-4691-8CF6-D2CDA078F15A}" dt="2019-12-20T19:42:37.591" v="3" actId="2696"/>
          <pc:sldLayoutMkLst>
            <pc:docMk/>
            <pc:sldMasterMk cId="1212231556" sldId="2147483660"/>
            <pc:sldLayoutMk cId="3438776976" sldId="2147483669"/>
          </pc:sldLayoutMkLst>
        </pc:sldLayoutChg>
        <pc:sldLayoutChg chg="del">
          <pc:chgData name="Felicia Weigel" userId="3d43619a-dcdd-43b5-a6ba-3443691fe913" providerId="ADAL" clId="{EBCEFA0B-1A9D-4691-8CF6-D2CDA078F15A}" dt="2019-12-20T19:42:38.146" v="4" actId="2696"/>
          <pc:sldLayoutMkLst>
            <pc:docMk/>
            <pc:sldMasterMk cId="1212231556" sldId="2147483660"/>
            <pc:sldLayoutMk cId="77666994" sldId="2147483670"/>
          </pc:sldLayoutMkLst>
        </pc:sldLayoutChg>
        <pc:sldLayoutChg chg="del">
          <pc:chgData name="Felicia Weigel" userId="3d43619a-dcdd-43b5-a6ba-3443691fe913" providerId="ADAL" clId="{EBCEFA0B-1A9D-4691-8CF6-D2CDA078F15A}" dt="2019-12-20T19:42:34.631" v="1" actId="2696"/>
          <pc:sldLayoutMkLst>
            <pc:docMk/>
            <pc:sldMasterMk cId="1212231556" sldId="2147483660"/>
            <pc:sldLayoutMk cId="841603564" sldId="2147483671"/>
          </pc:sldLayoutMkLst>
        </pc:sldLayoutChg>
      </pc:sldMasterChg>
    </pc:docChg>
  </pc:docChgLst>
  <pc:docChgLst>
    <pc:chgData clId="Web-{F78ADB45-F1BF-CD0F-A76A-326E0A068C2F}"/>
    <pc:docChg chg="addSld modSld">
      <pc:chgData name="" userId="" providerId="" clId="Web-{F78ADB45-F1BF-CD0F-A76A-326E0A068C2F}" dt="2020-01-07T20:08:46.325" v="160"/>
      <pc:docMkLst>
        <pc:docMk/>
      </pc:docMkLst>
      <pc:sldChg chg="modSp">
        <pc:chgData name="" userId="" providerId="" clId="Web-{F78ADB45-F1BF-CD0F-A76A-326E0A068C2F}" dt="2020-01-07T19:16:34.196" v="52" actId="20577"/>
        <pc:sldMkLst>
          <pc:docMk/>
          <pc:sldMk cId="2311636407" sldId="258"/>
        </pc:sldMkLst>
        <pc:spChg chg="mod">
          <ac:chgData name="" userId="" providerId="" clId="Web-{F78ADB45-F1BF-CD0F-A76A-326E0A068C2F}" dt="2020-01-07T19:16:34.196" v="52" actId="20577"/>
          <ac:spMkLst>
            <pc:docMk/>
            <pc:sldMk cId="2311636407" sldId="258"/>
            <ac:spMk id="25" creationId="{0A7C1EA1-2418-4D2A-AB6B-DF86A580C059}"/>
          </ac:spMkLst>
        </pc:spChg>
      </pc:sldChg>
      <pc:sldChg chg="modSp">
        <pc:chgData name="" userId="" providerId="" clId="Web-{F78ADB45-F1BF-CD0F-A76A-326E0A068C2F}" dt="2020-01-07T19:42:20.555" v="64" actId="20577"/>
        <pc:sldMkLst>
          <pc:docMk/>
          <pc:sldMk cId="1739389033" sldId="272"/>
        </pc:sldMkLst>
        <pc:spChg chg="mod">
          <ac:chgData name="" userId="" providerId="" clId="Web-{F78ADB45-F1BF-CD0F-A76A-326E0A068C2F}" dt="2020-01-07T19:42:20.555" v="64" actId="20577"/>
          <ac:spMkLst>
            <pc:docMk/>
            <pc:sldMk cId="1739389033" sldId="272"/>
            <ac:spMk id="10" creationId="{8C9C2EC1-E9B7-40C9-8D5D-9CE8696EA4F8}"/>
          </ac:spMkLst>
        </pc:spChg>
      </pc:sldChg>
      <pc:sldChg chg="modSp">
        <pc:chgData name="" userId="" providerId="" clId="Web-{F78ADB45-F1BF-CD0F-A76A-326E0A068C2F}" dt="2020-01-07T19:58:26.526" v="99" actId="20577"/>
        <pc:sldMkLst>
          <pc:docMk/>
          <pc:sldMk cId="1959078885" sldId="273"/>
        </pc:sldMkLst>
        <pc:spChg chg="mod">
          <ac:chgData name="" userId="" providerId="" clId="Web-{F78ADB45-F1BF-CD0F-A76A-326E0A068C2F}" dt="2020-01-07T19:58:26.526" v="99" actId="20577"/>
          <ac:spMkLst>
            <pc:docMk/>
            <pc:sldMk cId="1959078885" sldId="273"/>
            <ac:spMk id="37" creationId="{558D6D99-A976-4C3D-9F17-69287391AFCC}"/>
          </ac:spMkLst>
        </pc:spChg>
      </pc:sldChg>
      <pc:sldChg chg="modSp addCm">
        <pc:chgData name="" userId="" providerId="" clId="Web-{F78ADB45-F1BF-CD0F-A76A-326E0A068C2F}" dt="2020-01-07T20:04:23.482" v="127"/>
        <pc:sldMkLst>
          <pc:docMk/>
          <pc:sldMk cId="666661331" sldId="288"/>
        </pc:sldMkLst>
        <pc:spChg chg="mod">
          <ac:chgData name="" userId="" providerId="" clId="Web-{F78ADB45-F1BF-CD0F-A76A-326E0A068C2F}" dt="2020-01-07T20:02:08.440" v="126" actId="20577"/>
          <ac:spMkLst>
            <pc:docMk/>
            <pc:sldMk cId="666661331" sldId="288"/>
            <ac:spMk id="9" creationId="{61DC4012-620E-41D6-AD12-123A72C982A2}"/>
          </ac:spMkLst>
        </pc:spChg>
      </pc:sldChg>
      <pc:sldChg chg="modSp">
        <pc:chgData name="" userId="" providerId="" clId="Web-{F78ADB45-F1BF-CD0F-A76A-326E0A068C2F}" dt="2020-01-07T20:05:53.972" v="149" actId="20577"/>
        <pc:sldMkLst>
          <pc:docMk/>
          <pc:sldMk cId="670153004" sldId="289"/>
        </pc:sldMkLst>
        <pc:spChg chg="mod">
          <ac:chgData name="" userId="" providerId="" clId="Web-{F78ADB45-F1BF-CD0F-A76A-326E0A068C2F}" dt="2020-01-07T20:05:53.972" v="149" actId="20577"/>
          <ac:spMkLst>
            <pc:docMk/>
            <pc:sldMk cId="670153004" sldId="289"/>
            <ac:spMk id="12" creationId="{E4B469F1-3C41-41D0-B02C-16AC0044F177}"/>
          </ac:spMkLst>
        </pc:spChg>
      </pc:sldChg>
      <pc:sldChg chg="modSp addCm">
        <pc:chgData name="" userId="" providerId="" clId="Web-{F78ADB45-F1BF-CD0F-A76A-326E0A068C2F}" dt="2020-01-07T20:07:54.742" v="159"/>
        <pc:sldMkLst>
          <pc:docMk/>
          <pc:sldMk cId="2554612940" sldId="293"/>
        </pc:sldMkLst>
        <pc:spChg chg="mod">
          <ac:chgData name="" userId="" providerId="" clId="Web-{F78ADB45-F1BF-CD0F-A76A-326E0A068C2F}" dt="2020-01-07T20:07:36.413" v="158" actId="20577"/>
          <ac:spMkLst>
            <pc:docMk/>
            <pc:sldMk cId="2554612940" sldId="293"/>
            <ac:spMk id="13" creationId="{AE3CE0C6-8551-476A-BA6D-051B7A6CDD09}"/>
          </ac:spMkLst>
        </pc:spChg>
      </pc:sldChg>
      <pc:sldChg chg="modSp">
        <pc:chgData name="" userId="" providerId="" clId="Web-{F78ADB45-F1BF-CD0F-A76A-326E0A068C2F}" dt="2020-01-07T19:43:38.469" v="96" actId="20577"/>
        <pc:sldMkLst>
          <pc:docMk/>
          <pc:sldMk cId="2471839821" sldId="314"/>
        </pc:sldMkLst>
        <pc:spChg chg="mod">
          <ac:chgData name="" userId="" providerId="" clId="Web-{F78ADB45-F1BF-CD0F-A76A-326E0A068C2F}" dt="2020-01-07T19:43:34.640" v="95" actId="20577"/>
          <ac:spMkLst>
            <pc:docMk/>
            <pc:sldMk cId="2471839821" sldId="314"/>
            <ac:spMk id="16" creationId="{507DBCE3-D99E-43D7-8997-7E2B0E2AE421}"/>
          </ac:spMkLst>
        </pc:spChg>
        <pc:spChg chg="mod">
          <ac:chgData name="" userId="" providerId="" clId="Web-{F78ADB45-F1BF-CD0F-A76A-326E0A068C2F}" dt="2020-01-07T19:43:38.469" v="96" actId="20577"/>
          <ac:spMkLst>
            <pc:docMk/>
            <pc:sldMk cId="2471839821" sldId="314"/>
            <ac:spMk id="26" creationId="{E5B3A0D2-D57E-4BDC-A3CE-16A5CDE1889F}"/>
          </ac:spMkLst>
        </pc:spChg>
        <pc:spChg chg="mod">
          <ac:chgData name="" userId="" providerId="" clId="Web-{F78ADB45-F1BF-CD0F-A76A-326E0A068C2F}" dt="2020-01-07T19:43:27.515" v="91" actId="20577"/>
          <ac:spMkLst>
            <pc:docMk/>
            <pc:sldMk cId="2471839821" sldId="314"/>
            <ac:spMk id="54" creationId="{6AB2DBD8-1A8A-44C2-8F6C-C7F5E6483E84}"/>
          </ac:spMkLst>
        </pc:spChg>
      </pc:sldChg>
      <pc:sldChg chg="modSp">
        <pc:chgData name="" userId="" providerId="" clId="Web-{F78ADB45-F1BF-CD0F-A76A-326E0A068C2F}" dt="2020-01-07T20:00:57.828" v="122" actId="20577"/>
        <pc:sldMkLst>
          <pc:docMk/>
          <pc:sldMk cId="2899105058" sldId="315"/>
        </pc:sldMkLst>
        <pc:spChg chg="mod">
          <ac:chgData name="" userId="" providerId="" clId="Web-{F78ADB45-F1BF-CD0F-A76A-326E0A068C2F}" dt="2020-01-07T19:59:45.294" v="111" actId="20577"/>
          <ac:spMkLst>
            <pc:docMk/>
            <pc:sldMk cId="2899105058" sldId="315"/>
            <ac:spMk id="15" creationId="{DF4C5A0E-1DEB-47A4-88D6-8140CA2C28BD}"/>
          </ac:spMkLst>
        </pc:spChg>
        <pc:spChg chg="mod">
          <ac:chgData name="" userId="" providerId="" clId="Web-{F78ADB45-F1BF-CD0F-A76A-326E0A068C2F}" dt="2020-01-07T20:00:57.828" v="122" actId="20577"/>
          <ac:spMkLst>
            <pc:docMk/>
            <pc:sldMk cId="2899105058" sldId="315"/>
            <ac:spMk id="17" creationId="{28CD9F88-6446-4066-A73F-65D11C8CE1FE}"/>
          </ac:spMkLst>
        </pc:spChg>
        <pc:spChg chg="mod">
          <ac:chgData name="" userId="" providerId="" clId="Web-{F78ADB45-F1BF-CD0F-A76A-326E0A068C2F}" dt="2020-01-07T19:59:16.371" v="106" actId="20577"/>
          <ac:spMkLst>
            <pc:docMk/>
            <pc:sldMk cId="2899105058" sldId="315"/>
            <ac:spMk id="28" creationId="{BF410847-15B0-45AB-8A1F-C29A2F641CA5}"/>
          </ac:spMkLst>
        </pc:spChg>
        <pc:spChg chg="mod">
          <ac:chgData name="" userId="" providerId="" clId="Web-{F78ADB45-F1BF-CD0F-A76A-326E0A068C2F}" dt="2020-01-07T19:59:25.106" v="110" actId="20577"/>
          <ac:spMkLst>
            <pc:docMk/>
            <pc:sldMk cId="2899105058" sldId="315"/>
            <ac:spMk id="38" creationId="{460A452B-0AE2-47B4-9F4F-2BCB35D81E5D}"/>
          </ac:spMkLst>
        </pc:spChg>
      </pc:sldChg>
      <pc:sldChg chg="new">
        <pc:chgData name="" userId="" providerId="" clId="Web-{F78ADB45-F1BF-CD0F-A76A-326E0A068C2F}" dt="2020-01-07T20:08:46.325" v="160"/>
        <pc:sldMkLst>
          <pc:docMk/>
          <pc:sldMk cId="3860945905" sldId="317"/>
        </pc:sldMkLst>
      </pc:sldChg>
    </pc:docChg>
  </pc:docChgLst>
  <pc:docChgLst>
    <pc:chgData name="Joel Klein" userId="443331a6-1066-43c9-8abf-0faee4429590" providerId="ADAL" clId="{2E2B5BDB-9414-4053-AD10-2EE360CD8771}"/>
    <pc:docChg chg="undo custSel addSld delSld modSld sldOrd">
      <pc:chgData name="Joel Klein" userId="443331a6-1066-43c9-8abf-0faee4429590" providerId="ADAL" clId="{2E2B5BDB-9414-4053-AD10-2EE360CD8771}" dt="2020-01-07T21:30:44.446" v="14078" actId="13926"/>
      <pc:docMkLst>
        <pc:docMk/>
      </pc:docMkLst>
      <pc:sldChg chg="modSp">
        <pc:chgData name="Joel Klein" userId="443331a6-1066-43c9-8abf-0faee4429590" providerId="ADAL" clId="{2E2B5BDB-9414-4053-AD10-2EE360CD8771}" dt="2020-01-06T21:02:33.831" v="7" actId="20577"/>
        <pc:sldMkLst>
          <pc:docMk/>
          <pc:sldMk cId="2311636407" sldId="258"/>
        </pc:sldMkLst>
        <pc:spChg chg="mod">
          <ac:chgData name="Joel Klein" userId="443331a6-1066-43c9-8abf-0faee4429590" providerId="ADAL" clId="{2E2B5BDB-9414-4053-AD10-2EE360CD8771}" dt="2020-01-06T21:02:33.831" v="7" actId="20577"/>
          <ac:spMkLst>
            <pc:docMk/>
            <pc:sldMk cId="2311636407" sldId="258"/>
            <ac:spMk id="25" creationId="{0A7C1EA1-2418-4D2A-AB6B-DF86A580C059}"/>
          </ac:spMkLst>
        </pc:spChg>
      </pc:sldChg>
      <pc:sldChg chg="modSp">
        <pc:chgData name="Joel Klein" userId="443331a6-1066-43c9-8abf-0faee4429590" providerId="ADAL" clId="{2E2B5BDB-9414-4053-AD10-2EE360CD8771}" dt="2020-01-06T21:33:59.489" v="1909" actId="20577"/>
        <pc:sldMkLst>
          <pc:docMk/>
          <pc:sldMk cId="1739389033" sldId="272"/>
        </pc:sldMkLst>
        <pc:spChg chg="mod">
          <ac:chgData name="Joel Klein" userId="443331a6-1066-43c9-8abf-0faee4429590" providerId="ADAL" clId="{2E2B5BDB-9414-4053-AD10-2EE360CD8771}" dt="2020-01-06T21:23:28.882" v="22" actId="20577"/>
          <ac:spMkLst>
            <pc:docMk/>
            <pc:sldMk cId="1739389033" sldId="272"/>
            <ac:spMk id="2" creationId="{12977D03-68D0-4482-AF09-85698D2DF0DA}"/>
          </ac:spMkLst>
        </pc:spChg>
        <pc:spChg chg="mod">
          <ac:chgData name="Joel Klein" userId="443331a6-1066-43c9-8abf-0faee4429590" providerId="ADAL" clId="{2E2B5BDB-9414-4053-AD10-2EE360CD8771}" dt="2020-01-06T21:33:59.489" v="1909" actId="20577"/>
          <ac:spMkLst>
            <pc:docMk/>
            <pc:sldMk cId="1739389033" sldId="272"/>
            <ac:spMk id="4" creationId="{8CAA20EB-438B-4FFE-8128-B7881F1A57D2}"/>
          </ac:spMkLst>
        </pc:spChg>
      </pc:sldChg>
      <pc:sldChg chg="addSp delSp modSp">
        <pc:chgData name="Joel Klein" userId="443331a6-1066-43c9-8abf-0faee4429590" providerId="ADAL" clId="{2E2B5BDB-9414-4053-AD10-2EE360CD8771}" dt="2020-01-07T01:50:58.368" v="4112" actId="20577"/>
        <pc:sldMkLst>
          <pc:docMk/>
          <pc:sldMk cId="1959078885" sldId="273"/>
        </pc:sldMkLst>
        <pc:spChg chg="mod">
          <ac:chgData name="Joel Klein" userId="443331a6-1066-43c9-8abf-0faee4429590" providerId="ADAL" clId="{2E2B5BDB-9414-4053-AD10-2EE360CD8771}" dt="2020-01-07T01:32:47.973" v="3819" actId="20577"/>
          <ac:spMkLst>
            <pc:docMk/>
            <pc:sldMk cId="1959078885" sldId="273"/>
            <ac:spMk id="2" creationId="{12977D03-68D0-4482-AF09-85698D2DF0DA}"/>
          </ac:spMkLst>
        </pc:spChg>
        <pc:spChg chg="mod">
          <ac:chgData name="Joel Klein" userId="443331a6-1066-43c9-8abf-0faee4429590" providerId="ADAL" clId="{2E2B5BDB-9414-4053-AD10-2EE360CD8771}" dt="2020-01-07T01:50:58.368" v="4112" actId="20577"/>
          <ac:spMkLst>
            <pc:docMk/>
            <pc:sldMk cId="1959078885" sldId="273"/>
            <ac:spMk id="4" creationId="{8CAA20EB-438B-4FFE-8128-B7881F1A57D2}"/>
          </ac:spMkLst>
        </pc:spChg>
        <pc:spChg chg="add mod">
          <ac:chgData name="Joel Klein" userId="443331a6-1066-43c9-8abf-0faee4429590" providerId="ADAL" clId="{2E2B5BDB-9414-4053-AD10-2EE360CD8771}" dt="2020-01-07T01:23:11.519" v="2432"/>
          <ac:spMkLst>
            <pc:docMk/>
            <pc:sldMk cId="1959078885" sldId="273"/>
            <ac:spMk id="15" creationId="{585A5B12-AA2D-45A5-B0E0-8D863D20F21A}"/>
          </ac:spMkLst>
        </pc:spChg>
        <pc:graphicFrameChg chg="add mod modGraphic">
          <ac:chgData name="Joel Klein" userId="443331a6-1066-43c9-8abf-0faee4429590" providerId="ADAL" clId="{2E2B5BDB-9414-4053-AD10-2EE360CD8771}" dt="2020-01-07T01:22:37.439" v="2425" actId="1076"/>
          <ac:graphicFrameMkLst>
            <pc:docMk/>
            <pc:sldMk cId="1959078885" sldId="273"/>
            <ac:graphicFrameMk id="7" creationId="{444ED7A2-AC24-4C3B-A905-ADAFA0231BDD}"/>
          </ac:graphicFrameMkLst>
        </pc:graphicFrameChg>
        <pc:picChg chg="add del mod">
          <ac:chgData name="Joel Klein" userId="443331a6-1066-43c9-8abf-0faee4429590" providerId="ADAL" clId="{2E2B5BDB-9414-4053-AD10-2EE360CD8771}" dt="2020-01-07T01:12:15.818" v="1926" actId="478"/>
          <ac:picMkLst>
            <pc:docMk/>
            <pc:sldMk cId="1959078885" sldId="273"/>
            <ac:picMk id="5" creationId="{9F4A6718-CEAB-4BCC-918E-4322D53DD1A8}"/>
          </ac:picMkLst>
        </pc:picChg>
        <pc:picChg chg="add mod">
          <ac:chgData name="Joel Klein" userId="443331a6-1066-43c9-8abf-0faee4429590" providerId="ADAL" clId="{2E2B5BDB-9414-4053-AD10-2EE360CD8771}" dt="2020-01-07T01:23:15.300" v="2434" actId="1076"/>
          <ac:picMkLst>
            <pc:docMk/>
            <pc:sldMk cId="1959078885" sldId="273"/>
            <ac:picMk id="6" creationId="{82DE42DA-A09E-4590-ABEF-C05FD820B198}"/>
          </ac:picMkLst>
        </pc:picChg>
        <pc:cxnChg chg="add del mod">
          <ac:chgData name="Joel Klein" userId="443331a6-1066-43c9-8abf-0faee4429590" providerId="ADAL" clId="{2E2B5BDB-9414-4053-AD10-2EE360CD8771}" dt="2020-01-07T01:22:17.828" v="2421" actId="478"/>
          <ac:cxnSpMkLst>
            <pc:docMk/>
            <pc:sldMk cId="1959078885" sldId="273"/>
            <ac:cxnSpMk id="10" creationId="{172C3C4D-A527-4CB8-B4DD-3476920AD9CE}"/>
          </ac:cxnSpMkLst>
        </pc:cxnChg>
        <pc:cxnChg chg="add del mod">
          <ac:chgData name="Joel Klein" userId="443331a6-1066-43c9-8abf-0faee4429590" providerId="ADAL" clId="{2E2B5BDB-9414-4053-AD10-2EE360CD8771}" dt="2020-01-07T01:22:19.212" v="2422" actId="478"/>
          <ac:cxnSpMkLst>
            <pc:docMk/>
            <pc:sldMk cId="1959078885" sldId="273"/>
            <ac:cxnSpMk id="12" creationId="{986F7057-3334-408F-8135-5206697256A0}"/>
          </ac:cxnSpMkLst>
        </pc:cxnChg>
      </pc:sldChg>
      <pc:sldChg chg="addSp delSp modSp modCm">
        <pc:chgData name="Joel Klein" userId="443331a6-1066-43c9-8abf-0faee4429590" providerId="ADAL" clId="{2E2B5BDB-9414-4053-AD10-2EE360CD8771}" dt="2020-01-07T21:16:14.128" v="14072"/>
        <pc:sldMkLst>
          <pc:docMk/>
          <pc:sldMk cId="3771924864" sldId="274"/>
        </pc:sldMkLst>
        <pc:spChg chg="mod">
          <ac:chgData name="Joel Klein" userId="443331a6-1066-43c9-8abf-0faee4429590" providerId="ADAL" clId="{2E2B5BDB-9414-4053-AD10-2EE360CD8771}" dt="2020-01-07T02:24:32.347" v="5825" actId="20577"/>
          <ac:spMkLst>
            <pc:docMk/>
            <pc:sldMk cId="3771924864" sldId="274"/>
            <ac:spMk id="2" creationId="{12977D03-68D0-4482-AF09-85698D2DF0DA}"/>
          </ac:spMkLst>
        </pc:spChg>
        <pc:spChg chg="add del mod">
          <ac:chgData name="Joel Klein" userId="443331a6-1066-43c9-8abf-0faee4429590" providerId="ADAL" clId="{2E2B5BDB-9414-4053-AD10-2EE360CD8771}" dt="2020-01-07T02:42:53.394" v="7011" actId="5793"/>
          <ac:spMkLst>
            <pc:docMk/>
            <pc:sldMk cId="3771924864" sldId="274"/>
            <ac:spMk id="4" creationId="{8CAA20EB-438B-4FFE-8128-B7881F1A57D2}"/>
          </ac:spMkLst>
        </pc:spChg>
        <pc:picChg chg="add del mod">
          <ac:chgData name="Joel Klein" userId="443331a6-1066-43c9-8abf-0faee4429590" providerId="ADAL" clId="{2E2B5BDB-9414-4053-AD10-2EE360CD8771}" dt="2020-01-07T02:35:45.279" v="5831"/>
          <ac:picMkLst>
            <pc:docMk/>
            <pc:sldMk cId="3771924864" sldId="274"/>
            <ac:picMk id="5" creationId="{7A284AA4-B7AB-4534-AD62-484C53E35919}"/>
          </ac:picMkLst>
        </pc:picChg>
        <pc:picChg chg="add mod">
          <ac:chgData name="Joel Klein" userId="443331a6-1066-43c9-8abf-0faee4429590" providerId="ADAL" clId="{2E2B5BDB-9414-4053-AD10-2EE360CD8771}" dt="2020-01-07T02:43:01.262" v="7014" actId="1076"/>
          <ac:picMkLst>
            <pc:docMk/>
            <pc:sldMk cId="3771924864" sldId="274"/>
            <ac:picMk id="6" creationId="{B704F27D-46EC-4373-9926-2D72B1BF8B40}"/>
          </ac:picMkLst>
        </pc:picChg>
      </pc:sldChg>
      <pc:sldChg chg="addSp modSp">
        <pc:chgData name="Joel Klein" userId="443331a6-1066-43c9-8abf-0faee4429590" providerId="ADAL" clId="{2E2B5BDB-9414-4053-AD10-2EE360CD8771}" dt="2020-01-07T21:30:44.446" v="14078" actId="13926"/>
        <pc:sldMkLst>
          <pc:docMk/>
          <pc:sldMk cId="666661331" sldId="288"/>
        </pc:sldMkLst>
        <pc:spChg chg="mod">
          <ac:chgData name="Joel Klein" userId="443331a6-1066-43c9-8abf-0faee4429590" providerId="ADAL" clId="{2E2B5BDB-9414-4053-AD10-2EE360CD8771}" dt="2020-01-07T02:43:17.494" v="7084" actId="20577"/>
          <ac:spMkLst>
            <pc:docMk/>
            <pc:sldMk cId="666661331" sldId="288"/>
            <ac:spMk id="2" creationId="{12977D03-68D0-4482-AF09-85698D2DF0DA}"/>
          </ac:spMkLst>
        </pc:spChg>
        <pc:spChg chg="mod">
          <ac:chgData name="Joel Klein" userId="443331a6-1066-43c9-8abf-0faee4429590" providerId="ADAL" clId="{2E2B5BDB-9414-4053-AD10-2EE360CD8771}" dt="2020-01-07T02:56:25.870" v="7624" actId="20577"/>
          <ac:spMkLst>
            <pc:docMk/>
            <pc:sldMk cId="666661331" sldId="288"/>
            <ac:spMk id="4" creationId="{8CAA20EB-438B-4FFE-8128-B7881F1A57D2}"/>
          </ac:spMkLst>
        </pc:spChg>
        <pc:spChg chg="mod">
          <ac:chgData name="Joel Klein" userId="443331a6-1066-43c9-8abf-0faee4429590" providerId="ADAL" clId="{2E2B5BDB-9414-4053-AD10-2EE360CD8771}" dt="2020-01-07T21:30:44.446" v="14078" actId="13926"/>
          <ac:spMkLst>
            <pc:docMk/>
            <pc:sldMk cId="666661331" sldId="288"/>
            <ac:spMk id="11" creationId="{CDE97E51-D3F4-44AB-B0DD-E8284AD9682F}"/>
          </ac:spMkLst>
        </pc:spChg>
        <pc:picChg chg="add">
          <ac:chgData name="Joel Klein" userId="443331a6-1066-43c9-8abf-0faee4429590" providerId="ADAL" clId="{2E2B5BDB-9414-4053-AD10-2EE360CD8771}" dt="2020-01-07T02:43:35.496" v="7085"/>
          <ac:picMkLst>
            <pc:docMk/>
            <pc:sldMk cId="666661331" sldId="288"/>
            <ac:picMk id="5" creationId="{EF8B4CD4-BA9D-4C3E-8475-3D9A49921237}"/>
          </ac:picMkLst>
        </pc:picChg>
      </pc:sldChg>
      <pc:sldChg chg="addSp delSp modSp">
        <pc:chgData name="Joel Klein" userId="443331a6-1066-43c9-8abf-0faee4429590" providerId="ADAL" clId="{2E2B5BDB-9414-4053-AD10-2EE360CD8771}" dt="2020-01-07T03:59:31.531" v="9773" actId="1076"/>
        <pc:sldMkLst>
          <pc:docMk/>
          <pc:sldMk cId="670153004" sldId="289"/>
        </pc:sldMkLst>
        <pc:spChg chg="mod">
          <ac:chgData name="Joel Klein" userId="443331a6-1066-43c9-8abf-0faee4429590" providerId="ADAL" clId="{2E2B5BDB-9414-4053-AD10-2EE360CD8771}" dt="2020-01-07T02:56:31.675" v="7641" actId="20577"/>
          <ac:spMkLst>
            <pc:docMk/>
            <pc:sldMk cId="670153004" sldId="289"/>
            <ac:spMk id="2" creationId="{12977D03-68D0-4482-AF09-85698D2DF0DA}"/>
          </ac:spMkLst>
        </pc:spChg>
        <pc:spChg chg="mod">
          <ac:chgData name="Joel Klein" userId="443331a6-1066-43c9-8abf-0faee4429590" providerId="ADAL" clId="{2E2B5BDB-9414-4053-AD10-2EE360CD8771}" dt="2020-01-07T03:48:53.616" v="9557" actId="20577"/>
          <ac:spMkLst>
            <pc:docMk/>
            <pc:sldMk cId="670153004" sldId="289"/>
            <ac:spMk id="4" creationId="{8CAA20EB-438B-4FFE-8128-B7881F1A57D2}"/>
          </ac:spMkLst>
        </pc:spChg>
        <pc:spChg chg="add mod">
          <ac:chgData name="Joel Klein" userId="443331a6-1066-43c9-8abf-0faee4429590" providerId="ADAL" clId="{2E2B5BDB-9414-4053-AD10-2EE360CD8771}" dt="2020-01-07T03:59:20.333" v="9769" actId="1076"/>
          <ac:spMkLst>
            <pc:docMk/>
            <pc:sldMk cId="670153004" sldId="289"/>
            <ac:spMk id="7" creationId="{B9942A3B-D2DF-4BD5-AC84-574DD59AE56A}"/>
          </ac:spMkLst>
        </pc:spChg>
        <pc:spChg chg="add mod">
          <ac:chgData name="Joel Klein" userId="443331a6-1066-43c9-8abf-0faee4429590" providerId="ADAL" clId="{2E2B5BDB-9414-4053-AD10-2EE360CD8771}" dt="2020-01-07T03:59:31.531" v="9773" actId="1076"/>
          <ac:spMkLst>
            <pc:docMk/>
            <pc:sldMk cId="670153004" sldId="289"/>
            <ac:spMk id="11" creationId="{0ECC76AE-9396-4825-92CC-2740076729E5}"/>
          </ac:spMkLst>
        </pc:spChg>
        <pc:grpChg chg="add mod">
          <ac:chgData name="Joel Klein" userId="443331a6-1066-43c9-8abf-0faee4429590" providerId="ADAL" clId="{2E2B5BDB-9414-4053-AD10-2EE360CD8771}" dt="2020-01-07T03:59:31.531" v="9773" actId="1076"/>
          <ac:grpSpMkLst>
            <pc:docMk/>
            <pc:sldMk cId="670153004" sldId="289"/>
            <ac:grpSpMk id="10" creationId="{DA92B293-1F9F-42FA-B79C-B625B06CB4E5}"/>
          </ac:grpSpMkLst>
        </pc:grpChg>
        <pc:picChg chg="add mod">
          <ac:chgData name="Joel Klein" userId="443331a6-1066-43c9-8abf-0faee4429590" providerId="ADAL" clId="{2E2B5BDB-9414-4053-AD10-2EE360CD8771}" dt="2020-01-07T03:51:36.004" v="9583" actId="164"/>
          <ac:picMkLst>
            <pc:docMk/>
            <pc:sldMk cId="670153004" sldId="289"/>
            <ac:picMk id="6" creationId="{D2AD8E90-B8F0-4BC5-A930-2C6EBE1409ED}"/>
          </ac:picMkLst>
        </pc:picChg>
        <pc:picChg chg="add del mod">
          <ac:chgData name="Joel Klein" userId="443331a6-1066-43c9-8abf-0faee4429590" providerId="ADAL" clId="{2E2B5BDB-9414-4053-AD10-2EE360CD8771}" dt="2020-01-07T03:51:12.463" v="9574"/>
          <ac:picMkLst>
            <pc:docMk/>
            <pc:sldMk cId="670153004" sldId="289"/>
            <ac:picMk id="9" creationId="{51C98AF3-B20D-47B1-B4FB-6D67DDCE0F5A}"/>
          </ac:picMkLst>
        </pc:picChg>
        <pc:picChg chg="add del mod">
          <ac:chgData name="Joel Klein" userId="443331a6-1066-43c9-8abf-0faee4429590" providerId="ADAL" clId="{2E2B5BDB-9414-4053-AD10-2EE360CD8771}" dt="2020-01-07T03:53:18.626" v="9631" actId="478"/>
          <ac:picMkLst>
            <pc:docMk/>
            <pc:sldMk cId="670153004" sldId="289"/>
            <ac:picMk id="13" creationId="{50CE7819-26C3-45CC-99F0-6CA9B6A4016A}"/>
          </ac:picMkLst>
        </pc:picChg>
        <pc:picChg chg="add del mod modCrop">
          <ac:chgData name="Joel Klein" userId="443331a6-1066-43c9-8abf-0faee4429590" providerId="ADAL" clId="{2E2B5BDB-9414-4053-AD10-2EE360CD8771}" dt="2020-01-07T03:56:47.653" v="9717" actId="478"/>
          <ac:picMkLst>
            <pc:docMk/>
            <pc:sldMk cId="670153004" sldId="289"/>
            <ac:picMk id="14" creationId="{51A6CE41-5AE3-4446-8EAB-E1626AC6B6A0}"/>
          </ac:picMkLst>
        </pc:picChg>
        <pc:picChg chg="add del mod modCrop">
          <ac:chgData name="Joel Klein" userId="443331a6-1066-43c9-8abf-0faee4429590" providerId="ADAL" clId="{2E2B5BDB-9414-4053-AD10-2EE360CD8771}" dt="2020-01-07T03:58:43.275" v="9761"/>
          <ac:picMkLst>
            <pc:docMk/>
            <pc:sldMk cId="670153004" sldId="289"/>
            <ac:picMk id="15" creationId="{27D4692E-1B68-43CA-956C-CA5CEDDE0FB0}"/>
          </ac:picMkLst>
        </pc:picChg>
      </pc:sldChg>
      <pc:sldChg chg="addSp delSp modSp">
        <pc:chgData name="Joel Klein" userId="443331a6-1066-43c9-8abf-0faee4429590" providerId="ADAL" clId="{2E2B5BDB-9414-4053-AD10-2EE360CD8771}" dt="2020-01-07T03:54:34.382" v="9708" actId="20577"/>
        <pc:sldMkLst>
          <pc:docMk/>
          <pc:sldMk cId="3074945377" sldId="290"/>
        </pc:sldMkLst>
        <pc:spChg chg="mod">
          <ac:chgData name="Joel Klein" userId="443331a6-1066-43c9-8abf-0faee4429590" providerId="ADAL" clId="{2E2B5BDB-9414-4053-AD10-2EE360CD8771}" dt="2020-01-07T03:54:34.382" v="9708" actId="20577"/>
          <ac:spMkLst>
            <pc:docMk/>
            <pc:sldMk cId="3074945377" sldId="290"/>
            <ac:spMk id="2" creationId="{12977D03-68D0-4482-AF09-85698D2DF0DA}"/>
          </ac:spMkLst>
        </pc:spChg>
        <pc:spChg chg="del">
          <ac:chgData name="Joel Klein" userId="443331a6-1066-43c9-8abf-0faee4429590" providerId="ADAL" clId="{2E2B5BDB-9414-4053-AD10-2EE360CD8771}" dt="2020-01-07T03:53:28.459" v="9632"/>
          <ac:spMkLst>
            <pc:docMk/>
            <pc:sldMk cId="3074945377" sldId="290"/>
            <ac:spMk id="4" creationId="{8CAA20EB-438B-4FFE-8128-B7881F1A57D2}"/>
          </ac:spMkLst>
        </pc:spChg>
        <pc:picChg chg="add mod">
          <ac:chgData name="Joel Klein" userId="443331a6-1066-43c9-8abf-0faee4429590" providerId="ADAL" clId="{2E2B5BDB-9414-4053-AD10-2EE360CD8771}" dt="2020-01-07T03:53:36.099" v="9636" actId="14100"/>
          <ac:picMkLst>
            <pc:docMk/>
            <pc:sldMk cId="3074945377" sldId="290"/>
            <ac:picMk id="6" creationId="{C86D79A6-0AB6-4495-ACB2-DE676FDB5544}"/>
          </ac:picMkLst>
        </pc:picChg>
      </pc:sldChg>
      <pc:sldChg chg="addSp delSp modSp">
        <pc:chgData name="Joel Klein" userId="443331a6-1066-43c9-8abf-0faee4429590" providerId="ADAL" clId="{2E2B5BDB-9414-4053-AD10-2EE360CD8771}" dt="2020-01-07T03:54:28.492" v="9706" actId="20577"/>
        <pc:sldMkLst>
          <pc:docMk/>
          <pc:sldMk cId="2338312799" sldId="291"/>
        </pc:sldMkLst>
        <pc:spChg chg="mod">
          <ac:chgData name="Joel Klein" userId="443331a6-1066-43c9-8abf-0faee4429590" providerId="ADAL" clId="{2E2B5BDB-9414-4053-AD10-2EE360CD8771}" dt="2020-01-07T03:54:28.492" v="9706" actId="20577"/>
          <ac:spMkLst>
            <pc:docMk/>
            <pc:sldMk cId="2338312799" sldId="291"/>
            <ac:spMk id="2" creationId="{12977D03-68D0-4482-AF09-85698D2DF0DA}"/>
          </ac:spMkLst>
        </pc:spChg>
        <pc:spChg chg="del">
          <ac:chgData name="Joel Klein" userId="443331a6-1066-43c9-8abf-0faee4429590" providerId="ADAL" clId="{2E2B5BDB-9414-4053-AD10-2EE360CD8771}" dt="2020-01-07T03:54:21.372" v="9682"/>
          <ac:spMkLst>
            <pc:docMk/>
            <pc:sldMk cId="2338312799" sldId="291"/>
            <ac:spMk id="4" creationId="{8CAA20EB-438B-4FFE-8128-B7881F1A57D2}"/>
          </ac:spMkLst>
        </pc:spChg>
        <pc:picChg chg="add mod">
          <ac:chgData name="Joel Klein" userId="443331a6-1066-43c9-8abf-0faee4429590" providerId="ADAL" clId="{2E2B5BDB-9414-4053-AD10-2EE360CD8771}" dt="2020-01-07T03:54:21.372" v="9682"/>
          <ac:picMkLst>
            <pc:docMk/>
            <pc:sldMk cId="2338312799" sldId="291"/>
            <ac:picMk id="6" creationId="{33A9393E-D450-4883-BB80-612EE7B46009}"/>
          </ac:picMkLst>
        </pc:picChg>
      </pc:sldChg>
      <pc:sldChg chg="addSp modSp ord">
        <pc:chgData name="Joel Klein" userId="443331a6-1066-43c9-8abf-0faee4429590" providerId="ADAL" clId="{2E2B5BDB-9414-4053-AD10-2EE360CD8771}" dt="2020-01-07T04:19:54.045" v="12183" actId="1076"/>
        <pc:sldMkLst>
          <pc:docMk/>
          <pc:sldMk cId="2554612940" sldId="293"/>
        </pc:sldMkLst>
        <pc:spChg chg="mod">
          <ac:chgData name="Joel Klein" userId="443331a6-1066-43c9-8abf-0faee4429590" providerId="ADAL" clId="{2E2B5BDB-9414-4053-AD10-2EE360CD8771}" dt="2020-01-07T03:58:39.136" v="9760" actId="20577"/>
          <ac:spMkLst>
            <pc:docMk/>
            <pc:sldMk cId="2554612940" sldId="293"/>
            <ac:spMk id="2" creationId="{12977D03-68D0-4482-AF09-85698D2DF0DA}"/>
          </ac:spMkLst>
        </pc:spChg>
        <pc:spChg chg="mod">
          <ac:chgData name="Joel Klein" userId="443331a6-1066-43c9-8abf-0faee4429590" providerId="ADAL" clId="{2E2B5BDB-9414-4053-AD10-2EE360CD8771}" dt="2020-01-07T04:18:16.773" v="12016" actId="14100"/>
          <ac:spMkLst>
            <pc:docMk/>
            <pc:sldMk cId="2554612940" sldId="293"/>
            <ac:spMk id="4" creationId="{8CAA20EB-438B-4FFE-8128-B7881F1A57D2}"/>
          </ac:spMkLst>
        </pc:spChg>
        <pc:spChg chg="add mod">
          <ac:chgData name="Joel Klein" userId="443331a6-1066-43c9-8abf-0faee4429590" providerId="ADAL" clId="{2E2B5BDB-9414-4053-AD10-2EE360CD8771}" dt="2020-01-07T04:19:54.045" v="12183" actId="1076"/>
          <ac:spMkLst>
            <pc:docMk/>
            <pc:sldMk cId="2554612940" sldId="293"/>
            <ac:spMk id="6" creationId="{EBF4FF4A-2A96-47A0-9805-12F64D4DB8D8}"/>
          </ac:spMkLst>
        </pc:spChg>
        <pc:picChg chg="add mod">
          <ac:chgData name="Joel Klein" userId="443331a6-1066-43c9-8abf-0faee4429590" providerId="ADAL" clId="{2E2B5BDB-9414-4053-AD10-2EE360CD8771}" dt="2020-01-07T04:18:23.932" v="12018" actId="1076"/>
          <ac:picMkLst>
            <pc:docMk/>
            <pc:sldMk cId="2554612940" sldId="293"/>
            <ac:picMk id="5" creationId="{F0CFC470-EF8D-4085-93A1-D4C188F90E0A}"/>
          </ac:picMkLst>
        </pc:picChg>
      </pc:sldChg>
      <pc:sldChg chg="add">
        <pc:chgData name="Joel Klein" userId="443331a6-1066-43c9-8abf-0faee4429590" providerId="ADAL" clId="{2E2B5BDB-9414-4053-AD10-2EE360CD8771}" dt="2020-01-06T21:35:20.325" v="1910"/>
        <pc:sldMkLst>
          <pc:docMk/>
          <pc:sldMk cId="2471839821" sldId="314"/>
        </pc:sldMkLst>
      </pc:sldChg>
      <pc:sldChg chg="addSp delSp modSp add ord">
        <pc:chgData name="Joel Klein" userId="443331a6-1066-43c9-8abf-0faee4429590" providerId="ADAL" clId="{2E2B5BDB-9414-4053-AD10-2EE360CD8771}" dt="2020-01-07T02:23:29.521" v="5816" actId="20577"/>
        <pc:sldMkLst>
          <pc:docMk/>
          <pc:sldMk cId="2899105058" sldId="315"/>
        </pc:sldMkLst>
        <pc:spChg chg="mod">
          <ac:chgData name="Joel Klein" userId="443331a6-1066-43c9-8abf-0faee4429590" providerId="ADAL" clId="{2E2B5BDB-9414-4053-AD10-2EE360CD8771}" dt="2020-01-07T01:32:58.087" v="3836" actId="20577"/>
          <ac:spMkLst>
            <pc:docMk/>
            <pc:sldMk cId="2899105058" sldId="315"/>
            <ac:spMk id="2" creationId="{12977D03-68D0-4482-AF09-85698D2DF0DA}"/>
          </ac:spMkLst>
        </pc:spChg>
        <pc:spChg chg="mod">
          <ac:chgData name="Joel Klein" userId="443331a6-1066-43c9-8abf-0faee4429590" providerId="ADAL" clId="{2E2B5BDB-9414-4053-AD10-2EE360CD8771}" dt="2020-01-07T02:23:29.521" v="5816" actId="20577"/>
          <ac:spMkLst>
            <pc:docMk/>
            <pc:sldMk cId="2899105058" sldId="315"/>
            <ac:spMk id="4" creationId="{8CAA20EB-438B-4FFE-8128-B7881F1A57D2}"/>
          </ac:spMkLst>
        </pc:spChg>
        <pc:spChg chg="del">
          <ac:chgData name="Joel Klein" userId="443331a6-1066-43c9-8abf-0faee4429590" providerId="ADAL" clId="{2E2B5BDB-9414-4053-AD10-2EE360CD8771}" dt="2020-01-07T01:41:39.124" v="3837" actId="478"/>
          <ac:spMkLst>
            <pc:docMk/>
            <pc:sldMk cId="2899105058" sldId="315"/>
            <ac:spMk id="15" creationId="{585A5B12-AA2D-45A5-B0E0-8D863D20F21A}"/>
          </ac:spMkLst>
        </pc:spChg>
        <pc:graphicFrameChg chg="del">
          <ac:chgData name="Joel Klein" userId="443331a6-1066-43c9-8abf-0faee4429590" providerId="ADAL" clId="{2E2B5BDB-9414-4053-AD10-2EE360CD8771}" dt="2020-01-07T01:41:39.124" v="3837" actId="478"/>
          <ac:graphicFrameMkLst>
            <pc:docMk/>
            <pc:sldMk cId="2899105058" sldId="315"/>
            <ac:graphicFrameMk id="7" creationId="{444ED7A2-AC24-4C3B-A905-ADAFA0231BDD}"/>
          </ac:graphicFrameMkLst>
        </pc:graphicFrameChg>
        <pc:picChg chg="add mod">
          <ac:chgData name="Joel Klein" userId="443331a6-1066-43c9-8abf-0faee4429590" providerId="ADAL" clId="{2E2B5BDB-9414-4053-AD10-2EE360CD8771}" dt="2020-01-07T01:41:45.781" v="3841" actId="1076"/>
          <ac:picMkLst>
            <pc:docMk/>
            <pc:sldMk cId="2899105058" sldId="315"/>
            <ac:picMk id="5" creationId="{3CB1EBA8-4109-47CD-A3FA-9020D8D248FB}"/>
          </ac:picMkLst>
        </pc:picChg>
        <pc:picChg chg="del">
          <ac:chgData name="Joel Klein" userId="443331a6-1066-43c9-8abf-0faee4429590" providerId="ADAL" clId="{2E2B5BDB-9414-4053-AD10-2EE360CD8771}" dt="2020-01-07T01:41:39.124" v="3837" actId="478"/>
          <ac:picMkLst>
            <pc:docMk/>
            <pc:sldMk cId="2899105058" sldId="315"/>
            <ac:picMk id="6" creationId="{82DE42DA-A09E-4590-ABEF-C05FD820B198}"/>
          </ac:picMkLst>
        </pc:picChg>
      </pc:sldChg>
      <pc:sldChg chg="addSp modSp">
        <pc:chgData name="Joel Klein" userId="443331a6-1066-43c9-8abf-0faee4429590" providerId="ADAL" clId="{2E2B5BDB-9414-4053-AD10-2EE360CD8771}" dt="2020-01-07T20:29:12.030" v="14071" actId="1076"/>
        <pc:sldMkLst>
          <pc:docMk/>
          <pc:sldMk cId="3860945905" sldId="317"/>
        </pc:sldMkLst>
        <pc:spChg chg="mod">
          <ac:chgData name="Joel Klein" userId="443331a6-1066-43c9-8abf-0faee4429590" providerId="ADAL" clId="{2E2B5BDB-9414-4053-AD10-2EE360CD8771}" dt="2020-01-07T20:16:20.121" v="12818" actId="20577"/>
          <ac:spMkLst>
            <pc:docMk/>
            <pc:sldMk cId="3860945905" sldId="317"/>
            <ac:spMk id="2" creationId="{971F3E32-BB04-4D47-9055-BB518F79ED4A}"/>
          </ac:spMkLst>
        </pc:spChg>
        <pc:spChg chg="mod">
          <ac:chgData name="Joel Klein" userId="443331a6-1066-43c9-8abf-0faee4429590" providerId="ADAL" clId="{2E2B5BDB-9414-4053-AD10-2EE360CD8771}" dt="2020-01-07T20:23:29.125" v="13770" actId="1076"/>
          <ac:spMkLst>
            <pc:docMk/>
            <pc:sldMk cId="3860945905" sldId="317"/>
            <ac:spMk id="4" creationId="{0CAF348D-CBBB-40C0-A0E5-ACBD98C0B88F}"/>
          </ac:spMkLst>
        </pc:spChg>
        <pc:spChg chg="add mod">
          <ac:chgData name="Joel Klein" userId="443331a6-1066-43c9-8abf-0faee4429590" providerId="ADAL" clId="{2E2B5BDB-9414-4053-AD10-2EE360CD8771}" dt="2020-01-07T20:29:12.030" v="14071" actId="1076"/>
          <ac:spMkLst>
            <pc:docMk/>
            <pc:sldMk cId="3860945905" sldId="317"/>
            <ac:spMk id="11" creationId="{55FF3AE6-726F-402E-9ABC-1C8097242A4C}"/>
          </ac:spMkLst>
        </pc:spChg>
        <pc:graphicFrameChg chg="add mod modGraphic">
          <ac:chgData name="Joel Klein" userId="443331a6-1066-43c9-8abf-0faee4429590" providerId="ADAL" clId="{2E2B5BDB-9414-4053-AD10-2EE360CD8771}" dt="2020-01-07T20:27:11.787" v="13976" actId="1076"/>
          <ac:graphicFrameMkLst>
            <pc:docMk/>
            <pc:sldMk cId="3860945905" sldId="317"/>
            <ac:graphicFrameMk id="5" creationId="{FC13CA6E-15C2-4ACE-A3BD-8BD360412FB4}"/>
          </ac:graphicFrameMkLst>
        </pc:graphicFrameChg>
        <pc:graphicFrameChg chg="add mod modGraphic">
          <ac:chgData name="Joel Klein" userId="443331a6-1066-43c9-8abf-0faee4429590" providerId="ADAL" clId="{2E2B5BDB-9414-4053-AD10-2EE360CD8771}" dt="2020-01-07T20:27:11.787" v="13976" actId="1076"/>
          <ac:graphicFrameMkLst>
            <pc:docMk/>
            <pc:sldMk cId="3860945905" sldId="317"/>
            <ac:graphicFrameMk id="7" creationId="{71CE4CB2-7804-4C1B-9E89-BF5480EB4C80}"/>
          </ac:graphicFrameMkLst>
        </pc:graphicFrameChg>
        <pc:graphicFrameChg chg="add mod modGraphic">
          <ac:chgData name="Joel Klein" userId="443331a6-1066-43c9-8abf-0faee4429590" providerId="ADAL" clId="{2E2B5BDB-9414-4053-AD10-2EE360CD8771}" dt="2020-01-07T20:28:36.498" v="14047" actId="1076"/>
          <ac:graphicFrameMkLst>
            <pc:docMk/>
            <pc:sldMk cId="3860945905" sldId="317"/>
            <ac:graphicFrameMk id="9" creationId="{266735CD-9F82-4D08-B037-7591D59C92C8}"/>
          </ac:graphicFrameMkLst>
        </pc:graphicFrameChg>
        <pc:picChg chg="add mod">
          <ac:chgData name="Joel Klein" userId="443331a6-1066-43c9-8abf-0faee4429590" providerId="ADAL" clId="{2E2B5BDB-9414-4053-AD10-2EE360CD8771}" dt="2020-01-07T20:27:11.787" v="13976" actId="1076"/>
          <ac:picMkLst>
            <pc:docMk/>
            <pc:sldMk cId="3860945905" sldId="317"/>
            <ac:picMk id="1026" creationId="{30B344F0-9555-4B73-A7E3-9BF61AA07C2A}"/>
          </ac:picMkLst>
        </pc:picChg>
      </pc:sldChg>
      <pc:sldChg chg="add del">
        <pc:chgData name="Joel Klein" userId="443331a6-1066-43c9-8abf-0faee4429590" providerId="ADAL" clId="{2E2B5BDB-9414-4053-AD10-2EE360CD8771}" dt="2020-01-07T20:24:13.310" v="13810"/>
        <pc:sldMkLst>
          <pc:docMk/>
          <pc:sldMk cId="1598561294" sldId="318"/>
        </pc:sldMkLst>
      </pc:sldChg>
    </pc:docChg>
  </pc:docChgLst>
  <pc:docChgLst>
    <pc:chgData name="Jonathan Hammond" userId="6c6c3086-78f7-4687-b713-ca0ee6e50c00" providerId="ADAL" clId="{B2228C19-AE48-42F8-8424-2DB89CD5278F}"/>
    <pc:docChg chg="undo custSel addSld delSld modSld sldOrd">
      <pc:chgData name="Jonathan Hammond" userId="6c6c3086-78f7-4687-b713-ca0ee6e50c00" providerId="ADAL" clId="{B2228C19-AE48-42F8-8424-2DB89CD5278F}" dt="2020-01-07T18:22:37.677" v="6002" actId="20577"/>
      <pc:docMkLst>
        <pc:docMk/>
      </pc:docMkLst>
      <pc:sldChg chg="ord">
        <pc:chgData name="Jonathan Hammond" userId="6c6c3086-78f7-4687-b713-ca0ee6e50c00" providerId="ADAL" clId="{B2228C19-AE48-42F8-8424-2DB89CD5278F}" dt="2020-01-07T14:48:01.876" v="4580" actId="20578"/>
        <pc:sldMkLst>
          <pc:docMk/>
          <pc:sldMk cId="3908174614" sldId="261"/>
        </pc:sldMkLst>
      </pc:sldChg>
      <pc:sldChg chg="ord">
        <pc:chgData name="Jonathan Hammond" userId="6c6c3086-78f7-4687-b713-ca0ee6e50c00" providerId="ADAL" clId="{B2228C19-AE48-42F8-8424-2DB89CD5278F}" dt="2020-01-07T14:50:08.771" v="4588"/>
        <pc:sldMkLst>
          <pc:docMk/>
          <pc:sldMk cId="2804682782" sldId="277"/>
        </pc:sldMkLst>
      </pc:sldChg>
      <pc:sldChg chg="modSp">
        <pc:chgData name="Jonathan Hammond" userId="6c6c3086-78f7-4687-b713-ca0ee6e50c00" providerId="ADAL" clId="{B2228C19-AE48-42F8-8424-2DB89CD5278F}" dt="2020-01-07T14:52:02.504" v="4665" actId="20577"/>
        <pc:sldMkLst>
          <pc:docMk/>
          <pc:sldMk cId="904592289" sldId="282"/>
        </pc:sldMkLst>
        <pc:graphicFrameChg chg="mod modGraphic">
          <ac:chgData name="Jonathan Hammond" userId="6c6c3086-78f7-4687-b713-ca0ee6e50c00" providerId="ADAL" clId="{B2228C19-AE48-42F8-8424-2DB89CD5278F}" dt="2020-01-07T14:52:02.504" v="4665" actId="20577"/>
          <ac:graphicFrameMkLst>
            <pc:docMk/>
            <pc:sldMk cId="904592289" sldId="282"/>
            <ac:graphicFrameMk id="7" creationId="{658EF2A9-5D64-4C6B-A558-65492BBAEDF9}"/>
          </ac:graphicFrameMkLst>
        </pc:graphicFrameChg>
      </pc:sldChg>
      <pc:sldChg chg="modSp ord">
        <pc:chgData name="Jonathan Hammond" userId="6c6c3086-78f7-4687-b713-ca0ee6e50c00" providerId="ADAL" clId="{B2228C19-AE48-42F8-8424-2DB89CD5278F}" dt="2020-01-07T14:50:06.010" v="4586"/>
        <pc:sldMkLst>
          <pc:docMk/>
          <pc:sldMk cId="4171639263" sldId="287"/>
        </pc:sldMkLst>
        <pc:spChg chg="mod">
          <ac:chgData name="Jonathan Hammond" userId="6c6c3086-78f7-4687-b713-ca0ee6e50c00" providerId="ADAL" clId="{B2228C19-AE48-42F8-8424-2DB89CD5278F}" dt="2020-01-06T17:26:56.439" v="1057" actId="20577"/>
          <ac:spMkLst>
            <pc:docMk/>
            <pc:sldMk cId="4171639263" sldId="287"/>
            <ac:spMk id="11" creationId="{C3DD7D80-47EB-42E1-9F18-53E72F441514}"/>
          </ac:spMkLst>
        </pc:spChg>
        <pc:spChg chg="mod">
          <ac:chgData name="Jonathan Hammond" userId="6c6c3086-78f7-4687-b713-ca0ee6e50c00" providerId="ADAL" clId="{B2228C19-AE48-42F8-8424-2DB89CD5278F}" dt="2020-01-06T17:31:46.998" v="1410"/>
          <ac:spMkLst>
            <pc:docMk/>
            <pc:sldMk cId="4171639263" sldId="287"/>
            <ac:spMk id="14" creationId="{FB8A41DB-7EA1-4368-8CDC-40CB963B333D}"/>
          </ac:spMkLst>
        </pc:spChg>
        <pc:spChg chg="mod">
          <ac:chgData name="Jonathan Hammond" userId="6c6c3086-78f7-4687-b713-ca0ee6e50c00" providerId="ADAL" clId="{B2228C19-AE48-42F8-8424-2DB89CD5278F}" dt="2020-01-06T17:39:53.424" v="1520" actId="20577"/>
          <ac:spMkLst>
            <pc:docMk/>
            <pc:sldMk cId="4171639263" sldId="287"/>
            <ac:spMk id="16" creationId="{54422352-4E5E-4A93-AAA2-3BD678DFA805}"/>
          </ac:spMkLst>
        </pc:spChg>
        <pc:spChg chg="mod">
          <ac:chgData name="Jonathan Hammond" userId="6c6c3086-78f7-4687-b713-ca0ee6e50c00" providerId="ADAL" clId="{B2228C19-AE48-42F8-8424-2DB89CD5278F}" dt="2020-01-06T17:25:51.813" v="974" actId="20577"/>
          <ac:spMkLst>
            <pc:docMk/>
            <pc:sldMk cId="4171639263" sldId="287"/>
            <ac:spMk id="17" creationId="{B6BD6D35-ECFA-4007-AC34-97B98DC6DE69}"/>
          </ac:spMkLst>
        </pc:spChg>
        <pc:spChg chg="mod">
          <ac:chgData name="Jonathan Hammond" userId="6c6c3086-78f7-4687-b713-ca0ee6e50c00" providerId="ADAL" clId="{B2228C19-AE48-42F8-8424-2DB89CD5278F}" dt="2020-01-06T17:31:52.544" v="1411" actId="20577"/>
          <ac:spMkLst>
            <pc:docMk/>
            <pc:sldMk cId="4171639263" sldId="287"/>
            <ac:spMk id="22" creationId="{60F41469-B0BE-49CC-B4C6-2ADC2F0963F7}"/>
          </ac:spMkLst>
        </pc:spChg>
        <pc:spChg chg="mod">
          <ac:chgData name="Jonathan Hammond" userId="6c6c3086-78f7-4687-b713-ca0ee6e50c00" providerId="ADAL" clId="{B2228C19-AE48-42F8-8424-2DB89CD5278F}" dt="2020-01-06T17:26:05.464" v="975" actId="1076"/>
          <ac:spMkLst>
            <pc:docMk/>
            <pc:sldMk cId="4171639263" sldId="287"/>
            <ac:spMk id="23" creationId="{3AE59E58-A932-4ED2-8B29-D2CFB6F12BB3}"/>
          </ac:spMkLst>
        </pc:spChg>
        <pc:spChg chg="mod">
          <ac:chgData name="Jonathan Hammond" userId="6c6c3086-78f7-4687-b713-ca0ee6e50c00" providerId="ADAL" clId="{B2228C19-AE48-42F8-8424-2DB89CD5278F}" dt="2020-01-06T17:28:46.787" v="1235" actId="20577"/>
          <ac:spMkLst>
            <pc:docMk/>
            <pc:sldMk cId="4171639263" sldId="287"/>
            <ac:spMk id="28" creationId="{1BE0A8FB-5B4C-47A5-A04F-C987081BAA9E}"/>
          </ac:spMkLst>
        </pc:spChg>
        <pc:spChg chg="mod">
          <ac:chgData name="Jonathan Hammond" userId="6c6c3086-78f7-4687-b713-ca0ee6e50c00" providerId="ADAL" clId="{B2228C19-AE48-42F8-8424-2DB89CD5278F}" dt="2020-01-06T17:26:18.462" v="981" actId="20577"/>
          <ac:spMkLst>
            <pc:docMk/>
            <pc:sldMk cId="4171639263" sldId="287"/>
            <ac:spMk id="36" creationId="{135806D8-829E-4A00-B61F-CD8BFF99571A}"/>
          </ac:spMkLst>
        </pc:spChg>
      </pc:sldChg>
      <pc:sldChg chg="modSp">
        <pc:chgData name="Jonathan Hammond" userId="6c6c3086-78f7-4687-b713-ca0ee6e50c00" providerId="ADAL" clId="{B2228C19-AE48-42F8-8424-2DB89CD5278F}" dt="2020-01-07T15:09:58.182" v="4668" actId="313"/>
        <pc:sldMkLst>
          <pc:docMk/>
          <pc:sldMk cId="670153004" sldId="289"/>
        </pc:sldMkLst>
        <pc:spChg chg="mod">
          <ac:chgData name="Jonathan Hammond" userId="6c6c3086-78f7-4687-b713-ca0ee6e50c00" providerId="ADAL" clId="{B2228C19-AE48-42F8-8424-2DB89CD5278F}" dt="2020-01-07T15:09:51.038" v="4667" actId="313"/>
          <ac:spMkLst>
            <pc:docMk/>
            <pc:sldMk cId="670153004" sldId="289"/>
            <ac:spMk id="15" creationId="{7976F017-9CE9-42EF-8F05-DBF964046AD3}"/>
          </ac:spMkLst>
        </pc:spChg>
        <pc:spChg chg="mod">
          <ac:chgData name="Jonathan Hammond" userId="6c6c3086-78f7-4687-b713-ca0ee6e50c00" providerId="ADAL" clId="{B2228C19-AE48-42F8-8424-2DB89CD5278F}" dt="2020-01-07T15:09:58.182" v="4668" actId="313"/>
          <ac:spMkLst>
            <pc:docMk/>
            <pc:sldMk cId="670153004" sldId="289"/>
            <ac:spMk id="16" creationId="{03A9AAB8-34FA-48A3-B954-9D4E9501E852}"/>
          </ac:spMkLst>
        </pc:spChg>
      </pc:sldChg>
      <pc:sldChg chg="addSp delSp modSp add ord">
        <pc:chgData name="Jonathan Hammond" userId="6c6c3086-78f7-4687-b713-ca0ee6e50c00" providerId="ADAL" clId="{B2228C19-AE48-42F8-8424-2DB89CD5278F}" dt="2020-01-07T18:00:24.723" v="5497" actId="20577"/>
        <pc:sldMkLst>
          <pc:docMk/>
          <pc:sldMk cId="1333696655" sldId="309"/>
        </pc:sldMkLst>
        <pc:spChg chg="mod">
          <ac:chgData name="Jonathan Hammond" userId="6c6c3086-78f7-4687-b713-ca0ee6e50c00" providerId="ADAL" clId="{B2228C19-AE48-42F8-8424-2DB89CD5278F}" dt="2020-01-07T17:54:01.737" v="4917" actId="20577"/>
          <ac:spMkLst>
            <pc:docMk/>
            <pc:sldMk cId="1333696655" sldId="309"/>
            <ac:spMk id="2" creationId="{FB698FEA-38CE-47A1-A00B-831F0EE0F37F}"/>
          </ac:spMkLst>
        </pc:spChg>
        <pc:spChg chg="del">
          <ac:chgData name="Jonathan Hammond" userId="6c6c3086-78f7-4687-b713-ca0ee6e50c00" providerId="ADAL" clId="{B2228C19-AE48-42F8-8424-2DB89CD5278F}" dt="2020-01-06T17:11:49.872" v="1" actId="931"/>
          <ac:spMkLst>
            <pc:docMk/>
            <pc:sldMk cId="1333696655" sldId="309"/>
            <ac:spMk id="4" creationId="{C43FA6D3-663B-4367-8262-B6557DC97D2D}"/>
          </ac:spMkLst>
        </pc:spChg>
        <pc:graphicFrameChg chg="mod modGraphic">
          <ac:chgData name="Jonathan Hammond" userId="6c6c3086-78f7-4687-b713-ca0ee6e50c00" providerId="ADAL" clId="{B2228C19-AE48-42F8-8424-2DB89CD5278F}" dt="2020-01-07T18:00:24.723" v="5497" actId="20577"/>
          <ac:graphicFrameMkLst>
            <pc:docMk/>
            <pc:sldMk cId="1333696655" sldId="309"/>
            <ac:graphicFrameMk id="5" creationId="{B57B4F0B-754D-443A-B7CD-044C381C4E64}"/>
          </ac:graphicFrameMkLst>
        </pc:graphicFrameChg>
        <pc:picChg chg="add mod">
          <ac:chgData name="Jonathan Hammond" userId="6c6c3086-78f7-4687-b713-ca0ee6e50c00" providerId="ADAL" clId="{B2228C19-AE48-42F8-8424-2DB89CD5278F}" dt="2020-01-06T17:12:09.268" v="36" actId="14100"/>
          <ac:picMkLst>
            <pc:docMk/>
            <pc:sldMk cId="1333696655" sldId="309"/>
            <ac:picMk id="6" creationId="{041A9124-1B87-47B2-9865-32AA360A5376}"/>
          </ac:picMkLst>
        </pc:picChg>
      </pc:sldChg>
      <pc:sldChg chg="addSp delSp modSp add">
        <pc:chgData name="Jonathan Hammond" userId="6c6c3086-78f7-4687-b713-ca0ee6e50c00" providerId="ADAL" clId="{B2228C19-AE48-42F8-8424-2DB89CD5278F}" dt="2020-01-07T18:22:37.677" v="6002" actId="20577"/>
        <pc:sldMkLst>
          <pc:docMk/>
          <pc:sldMk cId="945208665" sldId="310"/>
        </pc:sldMkLst>
        <pc:spChg chg="mod">
          <ac:chgData name="Jonathan Hammond" userId="6c6c3086-78f7-4687-b713-ca0ee6e50c00" providerId="ADAL" clId="{B2228C19-AE48-42F8-8424-2DB89CD5278F}" dt="2020-01-06T17:13:00.378" v="68" actId="20577"/>
          <ac:spMkLst>
            <pc:docMk/>
            <pc:sldMk cId="945208665" sldId="310"/>
            <ac:spMk id="2" creationId="{43C38E13-1127-440E-938C-39B294805ACA}"/>
          </ac:spMkLst>
        </pc:spChg>
        <pc:spChg chg="del">
          <ac:chgData name="Jonathan Hammond" userId="6c6c3086-78f7-4687-b713-ca0ee6e50c00" providerId="ADAL" clId="{B2228C19-AE48-42F8-8424-2DB89CD5278F}" dt="2020-01-06T17:12:46.961" v="38" actId="931"/>
          <ac:spMkLst>
            <pc:docMk/>
            <pc:sldMk cId="945208665" sldId="310"/>
            <ac:spMk id="4" creationId="{259AB079-26FC-48E2-8567-08FC39427F2C}"/>
          </ac:spMkLst>
        </pc:spChg>
        <pc:graphicFrameChg chg="mod modGraphic">
          <ac:chgData name="Jonathan Hammond" userId="6c6c3086-78f7-4687-b713-ca0ee6e50c00" providerId="ADAL" clId="{B2228C19-AE48-42F8-8424-2DB89CD5278F}" dt="2020-01-07T18:03:03.166" v="5840" actId="20577"/>
          <ac:graphicFrameMkLst>
            <pc:docMk/>
            <pc:sldMk cId="945208665" sldId="310"/>
            <ac:graphicFrameMk id="5" creationId="{B78C2AD4-8282-462A-B338-D46974A70011}"/>
          </ac:graphicFrameMkLst>
        </pc:graphicFrameChg>
        <pc:graphicFrameChg chg="modGraphic">
          <ac:chgData name="Jonathan Hammond" userId="6c6c3086-78f7-4687-b713-ca0ee6e50c00" providerId="ADAL" clId="{B2228C19-AE48-42F8-8424-2DB89CD5278F}" dt="2020-01-07T18:22:37.677" v="6002" actId="20577"/>
          <ac:graphicFrameMkLst>
            <pc:docMk/>
            <pc:sldMk cId="945208665" sldId="310"/>
            <ac:graphicFrameMk id="7" creationId="{AFD0584F-0C13-488D-BFC9-6D13DE6BBEE4}"/>
          </ac:graphicFrameMkLst>
        </pc:graphicFrameChg>
        <pc:picChg chg="add mod">
          <ac:chgData name="Jonathan Hammond" userId="6c6c3086-78f7-4687-b713-ca0ee6e50c00" providerId="ADAL" clId="{B2228C19-AE48-42F8-8424-2DB89CD5278F}" dt="2020-01-06T17:12:50.554" v="39" actId="14100"/>
          <ac:picMkLst>
            <pc:docMk/>
            <pc:sldMk cId="945208665" sldId="310"/>
            <ac:picMk id="6" creationId="{58DFA928-1C5E-4F75-8632-95BEDBC354C5}"/>
          </ac:picMkLst>
        </pc:picChg>
      </pc:sldChg>
      <pc:sldChg chg="addSp delSp modSp add">
        <pc:chgData name="Jonathan Hammond" userId="6c6c3086-78f7-4687-b713-ca0ee6e50c00" providerId="ADAL" clId="{B2228C19-AE48-42F8-8424-2DB89CD5278F}" dt="2020-01-07T18:02:25.981" v="5806" actId="14734"/>
        <pc:sldMkLst>
          <pc:docMk/>
          <pc:sldMk cId="3901349222" sldId="311"/>
        </pc:sldMkLst>
        <pc:spChg chg="mod">
          <ac:chgData name="Jonathan Hammond" userId="6c6c3086-78f7-4687-b713-ca0ee6e50c00" providerId="ADAL" clId="{B2228C19-AE48-42F8-8424-2DB89CD5278F}" dt="2020-01-06T17:13:27.065" v="95" actId="20577"/>
          <ac:spMkLst>
            <pc:docMk/>
            <pc:sldMk cId="3901349222" sldId="311"/>
            <ac:spMk id="2" creationId="{91AB815E-4956-4046-B83E-52397625FC0C}"/>
          </ac:spMkLst>
        </pc:spChg>
        <pc:spChg chg="del">
          <ac:chgData name="Jonathan Hammond" userId="6c6c3086-78f7-4687-b713-ca0ee6e50c00" providerId="ADAL" clId="{B2228C19-AE48-42F8-8424-2DB89CD5278F}" dt="2020-01-06T17:13:46.338" v="96" actId="931"/>
          <ac:spMkLst>
            <pc:docMk/>
            <pc:sldMk cId="3901349222" sldId="311"/>
            <ac:spMk id="4" creationId="{50EAC0D1-4EB6-47F5-957B-E928E0000A56}"/>
          </ac:spMkLst>
        </pc:spChg>
        <pc:graphicFrameChg chg="mod modGraphic">
          <ac:chgData name="Jonathan Hammond" userId="6c6c3086-78f7-4687-b713-ca0ee6e50c00" providerId="ADAL" clId="{B2228C19-AE48-42F8-8424-2DB89CD5278F}" dt="2020-01-07T18:02:25.981" v="5806" actId="14734"/>
          <ac:graphicFrameMkLst>
            <pc:docMk/>
            <pc:sldMk cId="3901349222" sldId="311"/>
            <ac:graphicFrameMk id="5" creationId="{6DFAF613-DAC5-465D-B7E1-393145937431}"/>
          </ac:graphicFrameMkLst>
        </pc:graphicFrameChg>
        <pc:picChg chg="add mod">
          <ac:chgData name="Jonathan Hammond" userId="6c6c3086-78f7-4687-b713-ca0ee6e50c00" providerId="ADAL" clId="{B2228C19-AE48-42F8-8424-2DB89CD5278F}" dt="2020-01-06T17:13:50.982" v="97" actId="14100"/>
          <ac:picMkLst>
            <pc:docMk/>
            <pc:sldMk cId="3901349222" sldId="311"/>
            <ac:picMk id="6" creationId="{192C355E-D7B6-4FC6-9D58-D05EC8C0AA1F}"/>
          </ac:picMkLst>
        </pc:picChg>
      </pc:sldChg>
      <pc:sldChg chg="addSp delSp modSp add del modCm">
        <pc:chgData name="Jonathan Hammond" userId="6c6c3086-78f7-4687-b713-ca0ee6e50c00" providerId="ADAL" clId="{B2228C19-AE48-42F8-8424-2DB89CD5278F}" dt="2020-01-07T14:46:28.263" v="4575" actId="47"/>
        <pc:sldMkLst>
          <pc:docMk/>
          <pc:sldMk cId="856963445" sldId="312"/>
        </pc:sldMkLst>
        <pc:spChg chg="mod">
          <ac:chgData name="Jonathan Hammond" userId="6c6c3086-78f7-4687-b713-ca0ee6e50c00" providerId="ADAL" clId="{B2228C19-AE48-42F8-8424-2DB89CD5278F}" dt="2020-01-06T17:32:34.133" v="1457" actId="20577"/>
          <ac:spMkLst>
            <pc:docMk/>
            <pc:sldMk cId="856963445" sldId="312"/>
            <ac:spMk id="2" creationId="{4F780686-84AF-463C-B596-6D63654C8C2B}"/>
          </ac:spMkLst>
        </pc:spChg>
        <pc:spChg chg="add del">
          <ac:chgData name="Jonathan Hammond" userId="6c6c3086-78f7-4687-b713-ca0ee6e50c00" providerId="ADAL" clId="{B2228C19-AE48-42F8-8424-2DB89CD5278F}" dt="2020-01-06T17:38:16.297" v="1503" actId="931"/>
          <ac:spMkLst>
            <pc:docMk/>
            <pc:sldMk cId="856963445" sldId="312"/>
            <ac:spMk id="4" creationId="{57A42F63-C05A-4C7F-9CDA-0A354A143968}"/>
          </ac:spMkLst>
        </pc:spChg>
        <pc:spChg chg="add del mod">
          <ac:chgData name="Jonathan Hammond" userId="6c6c3086-78f7-4687-b713-ca0ee6e50c00" providerId="ADAL" clId="{B2228C19-AE48-42F8-8424-2DB89CD5278F}" dt="2020-01-06T21:04:06.194" v="1522" actId="931"/>
          <ac:spMkLst>
            <pc:docMk/>
            <pc:sldMk cId="856963445" sldId="312"/>
            <ac:spMk id="5" creationId="{DF803325-A964-4B21-9513-C01334A9DACD}"/>
          </ac:spMkLst>
        </pc:spChg>
        <pc:spChg chg="add del mod">
          <ac:chgData name="Jonathan Hammond" userId="6c6c3086-78f7-4687-b713-ca0ee6e50c00" providerId="ADAL" clId="{B2228C19-AE48-42F8-8424-2DB89CD5278F}" dt="2020-01-06T21:05:46.903" v="1525" actId="931"/>
          <ac:spMkLst>
            <pc:docMk/>
            <pc:sldMk cId="856963445" sldId="312"/>
            <ac:spMk id="9" creationId="{794C5402-FF89-41DE-BE05-80ACC2F566B9}"/>
          </ac:spMkLst>
        </pc:spChg>
        <pc:picChg chg="add del mod">
          <ac:chgData name="Jonathan Hammond" userId="6c6c3086-78f7-4687-b713-ca0ee6e50c00" providerId="ADAL" clId="{B2228C19-AE48-42F8-8424-2DB89CD5278F}" dt="2020-01-06T17:33:27.213" v="1485" actId="931"/>
          <ac:picMkLst>
            <pc:docMk/>
            <pc:sldMk cId="856963445" sldId="312"/>
            <ac:picMk id="6" creationId="{8EDB422F-4E9A-4DA0-B4D3-790D364C4AF6}"/>
          </ac:picMkLst>
        </pc:picChg>
        <pc:picChg chg="add del mod">
          <ac:chgData name="Jonathan Hammond" userId="6c6c3086-78f7-4687-b713-ca0ee6e50c00" providerId="ADAL" clId="{B2228C19-AE48-42F8-8424-2DB89CD5278F}" dt="2020-01-06T21:05:34.393" v="1524" actId="478"/>
          <ac:picMkLst>
            <pc:docMk/>
            <pc:sldMk cId="856963445" sldId="312"/>
            <ac:picMk id="7" creationId="{EE8E9E39-6E6F-4016-BBC2-8F1B8DF02356}"/>
          </ac:picMkLst>
        </pc:picChg>
        <pc:picChg chg="add del mod">
          <ac:chgData name="Jonathan Hammond" userId="6c6c3086-78f7-4687-b713-ca0ee6e50c00" providerId="ADAL" clId="{B2228C19-AE48-42F8-8424-2DB89CD5278F}" dt="2020-01-06T17:37:59.088" v="1501" actId="931"/>
          <ac:picMkLst>
            <pc:docMk/>
            <pc:sldMk cId="856963445" sldId="312"/>
            <ac:picMk id="8" creationId="{9BD0D92D-FD63-4896-8779-6CA6BA58F590}"/>
          </ac:picMkLst>
        </pc:picChg>
        <pc:picChg chg="add del mod">
          <ac:chgData name="Jonathan Hammond" userId="6c6c3086-78f7-4687-b713-ca0ee6e50c00" providerId="ADAL" clId="{B2228C19-AE48-42F8-8424-2DB89CD5278F}" dt="2020-01-06T21:02:53.549" v="1521" actId="478"/>
          <ac:picMkLst>
            <pc:docMk/>
            <pc:sldMk cId="856963445" sldId="312"/>
            <ac:picMk id="10" creationId="{4F0E56E2-2C50-4227-B19B-CC06F9990453}"/>
          </ac:picMkLst>
        </pc:picChg>
        <pc:picChg chg="add mod">
          <ac:chgData name="Jonathan Hammond" userId="6c6c3086-78f7-4687-b713-ca0ee6e50c00" providerId="ADAL" clId="{B2228C19-AE48-42F8-8424-2DB89CD5278F}" dt="2020-01-06T21:05:51.249" v="1526" actId="1076"/>
          <ac:picMkLst>
            <pc:docMk/>
            <pc:sldMk cId="856963445" sldId="312"/>
            <ac:picMk id="12" creationId="{9D702DB2-A3F0-44B7-9C70-4EDAC82E15D5}"/>
          </ac:picMkLst>
        </pc:picChg>
      </pc:sldChg>
      <pc:sldChg chg="addSp delSp modSp add ord">
        <pc:chgData name="Jonathan Hammond" userId="6c6c3086-78f7-4687-b713-ca0ee6e50c00" providerId="ADAL" clId="{B2228C19-AE48-42F8-8424-2DB89CD5278F}" dt="2020-01-07T14:47:14.061" v="4577"/>
        <pc:sldMkLst>
          <pc:docMk/>
          <pc:sldMk cId="3060033803" sldId="313"/>
        </pc:sldMkLst>
        <pc:spChg chg="mod">
          <ac:chgData name="Jonathan Hammond" userId="6c6c3086-78f7-4687-b713-ca0ee6e50c00" providerId="ADAL" clId="{B2228C19-AE48-42F8-8424-2DB89CD5278F}" dt="2020-01-06T17:32:47.639" v="1479" actId="20577"/>
          <ac:spMkLst>
            <pc:docMk/>
            <pc:sldMk cId="3060033803" sldId="313"/>
            <ac:spMk id="2" creationId="{4FF2187A-56EB-427B-856A-553F9C0ECACA}"/>
          </ac:spMkLst>
        </pc:spChg>
        <pc:spChg chg="del">
          <ac:chgData name="Jonathan Hammond" userId="6c6c3086-78f7-4687-b713-ca0ee6e50c00" providerId="ADAL" clId="{B2228C19-AE48-42F8-8424-2DB89CD5278F}" dt="2020-01-06T17:38:52.267" v="1504" actId="931"/>
          <ac:spMkLst>
            <pc:docMk/>
            <pc:sldMk cId="3060033803" sldId="313"/>
            <ac:spMk id="4" creationId="{39879D91-E7EF-42F3-8B74-ACA3FD48403C}"/>
          </ac:spMkLst>
        </pc:spChg>
        <pc:picChg chg="add mod">
          <ac:chgData name="Jonathan Hammond" userId="6c6c3086-78f7-4687-b713-ca0ee6e50c00" providerId="ADAL" clId="{B2228C19-AE48-42F8-8424-2DB89CD5278F}" dt="2020-01-06T17:38:59.606" v="1505" actId="1076"/>
          <ac:picMkLst>
            <pc:docMk/>
            <pc:sldMk cId="3060033803" sldId="313"/>
            <ac:picMk id="6" creationId="{A2021825-5C2B-4CA4-A405-CC6FD9F1B535}"/>
          </ac:picMkLst>
        </pc:picChg>
      </pc:sldChg>
      <pc:sldChg chg="modSp">
        <pc:chgData name="Jonathan Hammond" userId="6c6c3086-78f7-4687-b713-ca0ee6e50c00" providerId="ADAL" clId="{B2228C19-AE48-42F8-8424-2DB89CD5278F}" dt="2020-01-07T17:35:31.182" v="4915" actId="20577"/>
        <pc:sldMkLst>
          <pc:docMk/>
          <pc:sldMk cId="336452633" sldId="316"/>
        </pc:sldMkLst>
        <pc:spChg chg="mod">
          <ac:chgData name="Jonathan Hammond" userId="6c6c3086-78f7-4687-b713-ca0ee6e50c00" providerId="ADAL" clId="{B2228C19-AE48-42F8-8424-2DB89CD5278F}" dt="2020-01-07T17:35:31.182" v="4915" actId="20577"/>
          <ac:spMkLst>
            <pc:docMk/>
            <pc:sldMk cId="336452633" sldId="316"/>
            <ac:spMk id="3" creationId="{34A47355-03FE-48A8-BAC4-CB7BCAA20A8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4953D8-3DC9-45BE-9997-B6387A10F9F2}" type="datetimeFigureOut">
              <a:rPr lang="en-US" smtClean="0"/>
              <a:t>1/8/2020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B7036-BB78-435E-9493-4FFF762F11DF}" type="slidenum">
              <a:rPr lang="en-US" smtClean="0"/>
              <a:t>‹#›</a:t>
            </a:fld>
            <a:endParaRPr lang="en-US" dirty="0"/>
          </a:p>
        </p:txBody>
      </p:sp>
    </p:spTree>
    <p:extLst>
      <p:ext uri="{BB962C8B-B14F-4D97-AF65-F5344CB8AC3E}">
        <p14:creationId xmlns:p14="http://schemas.microsoft.com/office/powerpoint/2010/main" val="1217993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1200"/>
            </a:lvl1pPr>
            <a:lvl2pPr>
              <a:buClr>
                <a:schemeClr val="accent4"/>
              </a:buClr>
              <a:defRPr sz="1200"/>
            </a:lvl2pPr>
            <a:lvl3pPr>
              <a:buClr>
                <a:schemeClr val="accent3"/>
              </a:buClr>
              <a:defRPr sz="1200"/>
            </a:lvl3pPr>
            <a:lvl4pPr>
              <a:buClr>
                <a:schemeClr val="accent2"/>
              </a:buClr>
              <a:defRPr sz="1200"/>
            </a:lvl4pPr>
            <a:lvl5pPr>
              <a:buClr>
                <a:schemeClr val="accent1"/>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AE3615C6-A27C-4049-9614-A118EB425B45}" type="slidenum">
              <a:rPr lang="en-US" smtClean="0"/>
              <a:t>‹#›</a:t>
            </a:fld>
            <a:endParaRPr lang="en-US" dirty="0"/>
          </a:p>
        </p:txBody>
      </p:sp>
      <p:sp>
        <p:nvSpPr>
          <p:cNvPr id="10" name="TextBox 9">
            <a:extLst>
              <a:ext uri="{FF2B5EF4-FFF2-40B4-BE49-F238E27FC236}">
                <a16:creationId xmlns:a16="http://schemas.microsoft.com/office/drawing/2014/main" id="{5351975A-AB7C-403C-813D-14135ACA75B8}"/>
              </a:ext>
            </a:extLst>
          </p:cNvPr>
          <p:cNvSpPr txBox="1"/>
          <p:nvPr/>
        </p:nvSpPr>
        <p:spPr>
          <a:xfrm>
            <a:off x="628650" y="5285211"/>
            <a:ext cx="7161440" cy="276999"/>
          </a:xfrm>
          <a:prstGeom prst="rect">
            <a:avLst/>
          </a:prstGeom>
          <a:noFill/>
        </p:spPr>
        <p:txBody>
          <a:bodyPr wrap="square" rtlCol="0">
            <a:spAutoFit/>
          </a:bodyPr>
          <a:lstStyle/>
          <a:p>
            <a:r>
              <a:rPr lang="en-US" sz="1200" b="0" dirty="0">
                <a:solidFill>
                  <a:schemeClr val="bg1"/>
                </a:solidFill>
              </a:rPr>
              <a:t>Introduction             Results of the Take Home Challenge             Technical Approach             Why IT Concepts</a:t>
            </a:r>
          </a:p>
        </p:txBody>
      </p:sp>
      <p:sp>
        <p:nvSpPr>
          <p:cNvPr id="18" name="TextBox 17">
            <a:extLst>
              <a:ext uri="{FF2B5EF4-FFF2-40B4-BE49-F238E27FC236}">
                <a16:creationId xmlns:a16="http://schemas.microsoft.com/office/drawing/2014/main" id="{15B5FA34-181F-4C73-B0E9-F04F9B2AA75D}"/>
              </a:ext>
            </a:extLst>
          </p:cNvPr>
          <p:cNvSpPr txBox="1"/>
          <p:nvPr/>
        </p:nvSpPr>
        <p:spPr>
          <a:xfrm>
            <a:off x="68123" y="672497"/>
            <a:ext cx="5967553" cy="276999"/>
          </a:xfrm>
          <a:prstGeom prst="rect">
            <a:avLst/>
          </a:prstGeom>
          <a:noFill/>
        </p:spPr>
        <p:txBody>
          <a:bodyPr wrap="square" rtlCol="0">
            <a:spAutoFit/>
          </a:bodyPr>
          <a:lstStyle>
            <a:defPPr>
              <a:defRPr lang="en-US"/>
            </a:defPPr>
            <a:lvl1pPr algn="ctr">
              <a:defRPr sz="1200" b="1">
                <a:solidFill>
                  <a:schemeClr val="bg1"/>
                </a:solidFill>
              </a:defRPr>
            </a:lvl1pPr>
          </a:lstStyle>
          <a:p>
            <a:pPr lvl="0"/>
            <a:r>
              <a:rPr lang="en-US" dirty="0">
                <a:solidFill>
                  <a:schemeClr val="bg1"/>
                </a:solidFill>
                <a:effectLst>
                  <a:outerShdw blurRad="50800" dist="38100" dir="2700000" algn="tl" rotWithShape="0">
                    <a:prstClr val="black">
                      <a:alpha val="40000"/>
                    </a:prstClr>
                  </a:outerShdw>
                </a:effectLst>
              </a:rPr>
              <a:t>Introduction	</a:t>
            </a:r>
            <a:r>
              <a:rPr lang="en-US" b="0" dirty="0">
                <a:solidFill>
                  <a:schemeClr val="accent1">
                    <a:lumMod val="40000"/>
                    <a:lumOff val="60000"/>
                  </a:schemeClr>
                </a:solidFill>
                <a:effectLst>
                  <a:outerShdw blurRad="50800" dist="38100" dir="2700000" algn="tl" rotWithShape="0">
                    <a:prstClr val="black">
                      <a:alpha val="40000"/>
                    </a:prstClr>
                  </a:outerShdw>
                </a:effectLst>
              </a:rPr>
              <a:t> Technical Approach  &amp; Results of the Take Home Challenge	Why IT Concepts</a:t>
            </a:r>
          </a:p>
        </p:txBody>
      </p:sp>
      <p:pic>
        <p:nvPicPr>
          <p:cNvPr id="14" name="Graphic 13" descr="Star">
            <a:extLst>
              <a:ext uri="{FF2B5EF4-FFF2-40B4-BE49-F238E27FC236}">
                <a16:creationId xmlns:a16="http://schemas.microsoft.com/office/drawing/2014/main" id="{3BD98BC9-FD7C-4B07-80FC-11CB17224E2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316" y="715154"/>
            <a:ext cx="182880" cy="182880"/>
          </a:xfrm>
          <a:prstGeom prst="rect">
            <a:avLst/>
          </a:prstGeom>
          <a:effectLst>
            <a:outerShdw blurRad="50800" dist="38100" dir="2700000" algn="tl" rotWithShape="0">
              <a:prstClr val="black">
                <a:alpha val="40000"/>
              </a:prstClr>
            </a:outerShdw>
          </a:effectLst>
        </p:spPr>
      </p:pic>
      <p:pic>
        <p:nvPicPr>
          <p:cNvPr id="15" name="Graphic 14" descr="Star">
            <a:extLst>
              <a:ext uri="{FF2B5EF4-FFF2-40B4-BE49-F238E27FC236}">
                <a16:creationId xmlns:a16="http://schemas.microsoft.com/office/drawing/2014/main" id="{E4F25BC0-DC9F-4522-BF24-D4D3A8DA346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3160" y="715154"/>
            <a:ext cx="182880" cy="1828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14167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esul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p:txBody>
          <a:bodyPr/>
          <a:lstStyle/>
          <a:p>
            <a:fld id="{AE3615C6-A27C-4049-9614-A118EB425B45}" type="slidenum">
              <a:rPr lang="en-US" smtClean="0"/>
              <a:t>‹#›</a:t>
            </a:fld>
            <a:endParaRPr lang="en-US" dirty="0"/>
          </a:p>
        </p:txBody>
      </p:sp>
      <p:sp>
        <p:nvSpPr>
          <p:cNvPr id="10" name="TextBox 9">
            <a:extLst>
              <a:ext uri="{FF2B5EF4-FFF2-40B4-BE49-F238E27FC236}">
                <a16:creationId xmlns:a16="http://schemas.microsoft.com/office/drawing/2014/main" id="{116F7BE5-100C-4E00-AE92-6F233F93D7B7}"/>
              </a:ext>
            </a:extLst>
          </p:cNvPr>
          <p:cNvSpPr txBox="1"/>
          <p:nvPr/>
        </p:nvSpPr>
        <p:spPr>
          <a:xfrm>
            <a:off x="68123" y="672497"/>
            <a:ext cx="5967553" cy="276999"/>
          </a:xfrm>
          <a:prstGeom prst="rect">
            <a:avLst/>
          </a:prstGeom>
          <a:noFill/>
        </p:spPr>
        <p:txBody>
          <a:bodyPr wrap="square" rtlCol="0">
            <a:spAutoFit/>
          </a:bodyPr>
          <a:lstStyle>
            <a:defPPr>
              <a:defRPr lang="en-US"/>
            </a:defPPr>
            <a:lvl1pPr algn="ctr">
              <a:defRPr sz="1200" b="1">
                <a:solidFill>
                  <a:schemeClr val="bg1"/>
                </a:solidFill>
              </a:defRPr>
            </a:lvl1pPr>
          </a:lstStyle>
          <a:p>
            <a:pPr lvl="0"/>
            <a:r>
              <a:rPr lang="en-US" sz="1200" b="0" kern="1200" dirty="0">
                <a:solidFill>
                  <a:schemeClr val="accent1">
                    <a:lumMod val="40000"/>
                    <a:lumOff val="60000"/>
                  </a:schemeClr>
                </a:solidFill>
                <a:effectLst>
                  <a:outerShdw blurRad="50800" dist="38100" dir="2700000" algn="tl" rotWithShape="0">
                    <a:prstClr val="black">
                      <a:alpha val="40000"/>
                    </a:prstClr>
                  </a:outerShdw>
                </a:effectLst>
                <a:latin typeface="+mn-lt"/>
                <a:ea typeface="+mn-ea"/>
                <a:cs typeface="+mn-cs"/>
              </a:rPr>
              <a:t>Introduction</a:t>
            </a:r>
            <a:r>
              <a:rPr lang="en-US" dirty="0">
                <a:solidFill>
                  <a:schemeClr val="bg1"/>
                </a:solidFill>
                <a:effectLst>
                  <a:outerShdw blurRad="50800" dist="38100" dir="2700000" algn="tl" rotWithShape="0">
                    <a:prstClr val="black">
                      <a:alpha val="40000"/>
                    </a:prstClr>
                  </a:outerShdw>
                </a:effectLst>
              </a:rPr>
              <a:t>	Technical Approach &amp; </a:t>
            </a:r>
            <a:r>
              <a:rPr lang="en-US" b="1" dirty="0">
                <a:solidFill>
                  <a:schemeClr val="bg1"/>
                </a:solidFill>
                <a:effectLst>
                  <a:outerShdw blurRad="50800" dist="38100" dir="2700000" algn="tl" rotWithShape="0">
                    <a:prstClr val="black">
                      <a:alpha val="40000"/>
                    </a:prstClr>
                  </a:outerShdw>
                </a:effectLst>
              </a:rPr>
              <a:t>Results of the Take Home Challenge </a:t>
            </a:r>
            <a:r>
              <a:rPr lang="en-US" b="0" dirty="0">
                <a:solidFill>
                  <a:schemeClr val="accent1">
                    <a:lumMod val="40000"/>
                    <a:lumOff val="60000"/>
                  </a:schemeClr>
                </a:solidFill>
                <a:effectLst>
                  <a:outerShdw blurRad="50800" dist="38100" dir="2700000" algn="tl" rotWithShape="0">
                    <a:prstClr val="black">
                      <a:alpha val="40000"/>
                    </a:prstClr>
                  </a:outerShdw>
                </a:effectLst>
              </a:rPr>
              <a:t>	  Why IT Concepts</a:t>
            </a:r>
          </a:p>
        </p:txBody>
      </p:sp>
      <p:pic>
        <p:nvPicPr>
          <p:cNvPr id="12" name="Graphic 11" descr="Star">
            <a:extLst>
              <a:ext uri="{FF2B5EF4-FFF2-40B4-BE49-F238E27FC236}">
                <a16:creationId xmlns:a16="http://schemas.microsoft.com/office/drawing/2014/main" id="{005F9E7F-232F-4593-BAF2-FC4CE8948E7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1895" y="719556"/>
            <a:ext cx="182880" cy="182880"/>
          </a:xfrm>
          <a:prstGeom prst="rect">
            <a:avLst/>
          </a:prstGeom>
          <a:effectLst>
            <a:outerShdw blurRad="50800" dist="38100" dir="2700000" algn="tl" rotWithShape="0">
              <a:prstClr val="black">
                <a:alpha val="40000"/>
              </a:prstClr>
            </a:outerShdw>
          </a:effectLst>
        </p:spPr>
      </p:pic>
      <p:sp>
        <p:nvSpPr>
          <p:cNvPr id="8" name="Content Placeholder 2">
            <a:extLst>
              <a:ext uri="{FF2B5EF4-FFF2-40B4-BE49-F238E27FC236}">
                <a16:creationId xmlns:a16="http://schemas.microsoft.com/office/drawing/2014/main" id="{ABD2CC86-FD62-4A53-A9DA-A529A69D8400}"/>
              </a:ext>
            </a:extLst>
          </p:cNvPr>
          <p:cNvSpPr>
            <a:spLocks noGrp="1"/>
          </p:cNvSpPr>
          <p:nvPr>
            <p:ph idx="1"/>
          </p:nvPr>
        </p:nvSpPr>
        <p:spPr>
          <a:xfrm>
            <a:off x="52160" y="917142"/>
            <a:ext cx="9002939" cy="5470958"/>
          </a:xfrm>
        </p:spPr>
        <p:txBody>
          <a:bodyPr>
            <a:normAutofit/>
          </a:bodyPr>
          <a:lstStyle>
            <a:lvl1pPr>
              <a:defRPr sz="1200"/>
            </a:lvl1pPr>
            <a:lvl2pPr>
              <a:buClr>
                <a:schemeClr val="accent4"/>
              </a:buClr>
              <a:defRPr sz="1200"/>
            </a:lvl2pPr>
            <a:lvl3pPr>
              <a:buClr>
                <a:schemeClr val="accent3"/>
              </a:buClr>
              <a:defRPr sz="1200"/>
            </a:lvl3pPr>
            <a:lvl4pPr>
              <a:buClr>
                <a:schemeClr val="accent2"/>
              </a:buClr>
              <a:defRPr sz="1200"/>
            </a:lvl4pPr>
            <a:lvl5pPr>
              <a:buClr>
                <a:schemeClr val="accent1"/>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Graphic 8" descr="Star">
            <a:extLst>
              <a:ext uri="{FF2B5EF4-FFF2-40B4-BE49-F238E27FC236}">
                <a16:creationId xmlns:a16="http://schemas.microsoft.com/office/drawing/2014/main" id="{B1AB12D3-65BA-45B1-B7F4-9B79F919036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95569" y="719556"/>
            <a:ext cx="182880" cy="1828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6957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pproa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p:txBody>
          <a:bodyPr/>
          <a:lstStyle/>
          <a:p>
            <a:fld id="{AE3615C6-A27C-4049-9614-A118EB425B45}" type="slidenum">
              <a:rPr lang="en-US" smtClean="0"/>
              <a:t>‹#›</a:t>
            </a:fld>
            <a:endParaRPr lang="en-US" dirty="0"/>
          </a:p>
        </p:txBody>
      </p:sp>
      <p:sp>
        <p:nvSpPr>
          <p:cNvPr id="10" name="TextBox 9">
            <a:extLst>
              <a:ext uri="{FF2B5EF4-FFF2-40B4-BE49-F238E27FC236}">
                <a16:creationId xmlns:a16="http://schemas.microsoft.com/office/drawing/2014/main" id="{AFF570EE-6E67-4448-977D-6DF4C6FBC7DA}"/>
              </a:ext>
            </a:extLst>
          </p:cNvPr>
          <p:cNvSpPr txBox="1"/>
          <p:nvPr/>
        </p:nvSpPr>
        <p:spPr>
          <a:xfrm>
            <a:off x="68123" y="672497"/>
            <a:ext cx="6162556" cy="276999"/>
          </a:xfrm>
          <a:prstGeom prst="rect">
            <a:avLst/>
          </a:prstGeom>
          <a:noFill/>
        </p:spPr>
        <p:txBody>
          <a:bodyPr wrap="square" rtlCol="0">
            <a:spAutoFit/>
          </a:bodyPr>
          <a:lstStyle>
            <a:defPPr>
              <a:defRPr lang="en-US"/>
            </a:defPPr>
            <a:lvl1pPr algn="ctr">
              <a:defRPr sz="1200" b="1">
                <a:solidFill>
                  <a:schemeClr val="bg1"/>
                </a:solidFill>
              </a:defRPr>
            </a:lvl1pPr>
          </a:lstStyle>
          <a:p>
            <a:pPr lvl="0"/>
            <a:r>
              <a:rPr lang="en-US" sz="1200" b="0" kern="1200" dirty="0">
                <a:solidFill>
                  <a:schemeClr val="accent1">
                    <a:lumMod val="40000"/>
                    <a:lumOff val="60000"/>
                  </a:schemeClr>
                </a:solidFill>
                <a:effectLst>
                  <a:outerShdw blurRad="50800" dist="38100" dir="2700000" algn="tl" rotWithShape="0">
                    <a:prstClr val="black">
                      <a:alpha val="40000"/>
                    </a:prstClr>
                  </a:outerShdw>
                </a:effectLst>
                <a:latin typeface="+mn-lt"/>
                <a:ea typeface="+mn-ea"/>
                <a:cs typeface="+mn-cs"/>
              </a:rPr>
              <a:t>Introduction</a:t>
            </a:r>
            <a:r>
              <a:rPr lang="en-US" dirty="0">
                <a:solidFill>
                  <a:schemeClr val="bg1"/>
                </a:solidFill>
                <a:effectLst>
                  <a:outerShdw blurRad="50800" dist="38100" dir="2700000" algn="tl" rotWithShape="0">
                    <a:prstClr val="black">
                      <a:alpha val="40000"/>
                    </a:prstClr>
                  </a:outerShdw>
                </a:effectLst>
              </a:rPr>
              <a:t>	</a:t>
            </a:r>
            <a:r>
              <a:rPr lang="en-US" b="0" dirty="0">
                <a:solidFill>
                  <a:schemeClr val="accent1">
                    <a:lumMod val="40000"/>
                    <a:lumOff val="60000"/>
                  </a:schemeClr>
                </a:solidFill>
                <a:effectLst>
                  <a:outerShdw blurRad="50800" dist="38100" dir="2700000" algn="tl" rotWithShape="0">
                    <a:prstClr val="black">
                      <a:alpha val="40000"/>
                    </a:prstClr>
                  </a:outerShdw>
                </a:effectLst>
              </a:rPr>
              <a:t> </a:t>
            </a:r>
            <a:r>
              <a:rPr lang="en-US" b="1" dirty="0">
                <a:solidFill>
                  <a:schemeClr val="bg1"/>
                </a:solidFill>
                <a:effectLst>
                  <a:outerShdw blurRad="50800" dist="38100" dir="2700000" algn="tl" rotWithShape="0">
                    <a:prstClr val="black">
                      <a:alpha val="40000"/>
                    </a:prstClr>
                  </a:outerShdw>
                </a:effectLst>
              </a:rPr>
              <a:t>Technical Approach &amp; Results of the Take Home Challenge</a:t>
            </a:r>
            <a:r>
              <a:rPr lang="en-US" b="0" dirty="0">
                <a:solidFill>
                  <a:schemeClr val="accent1">
                    <a:lumMod val="40000"/>
                    <a:lumOff val="60000"/>
                  </a:schemeClr>
                </a:solidFill>
                <a:effectLst>
                  <a:outerShdw blurRad="50800" dist="38100" dir="2700000" algn="tl" rotWithShape="0">
                    <a:prstClr val="black">
                      <a:alpha val="40000"/>
                    </a:prstClr>
                  </a:outerShdw>
                </a:effectLst>
              </a:rPr>
              <a:t>	   Why IT Concepts</a:t>
            </a:r>
          </a:p>
        </p:txBody>
      </p:sp>
      <p:pic>
        <p:nvPicPr>
          <p:cNvPr id="11" name="Graphic 10" descr="Star">
            <a:extLst>
              <a:ext uri="{FF2B5EF4-FFF2-40B4-BE49-F238E27FC236}">
                <a16:creationId xmlns:a16="http://schemas.microsoft.com/office/drawing/2014/main" id="{8FCE1065-B956-4DFE-A8CD-17DEA28BF2B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993" y="719556"/>
            <a:ext cx="182880" cy="182880"/>
          </a:xfrm>
          <a:prstGeom prst="rect">
            <a:avLst/>
          </a:prstGeom>
          <a:effectLst>
            <a:outerShdw blurRad="50800" dist="38100" dir="2700000" algn="tl" rotWithShape="0">
              <a:prstClr val="black">
                <a:alpha val="40000"/>
              </a:prstClr>
            </a:outerShdw>
          </a:effectLst>
        </p:spPr>
      </p:pic>
      <p:pic>
        <p:nvPicPr>
          <p:cNvPr id="12" name="Graphic 11" descr="Star">
            <a:extLst>
              <a:ext uri="{FF2B5EF4-FFF2-40B4-BE49-F238E27FC236}">
                <a16:creationId xmlns:a16="http://schemas.microsoft.com/office/drawing/2014/main" id="{D583C895-5666-4E58-AD7C-FF8A4BC5DE0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0792" y="708565"/>
            <a:ext cx="182880" cy="182880"/>
          </a:xfrm>
          <a:prstGeom prst="rect">
            <a:avLst/>
          </a:prstGeom>
          <a:effectLst>
            <a:outerShdw blurRad="50800" dist="38100" dir="2700000" algn="tl" rotWithShape="0">
              <a:prstClr val="black">
                <a:alpha val="40000"/>
              </a:prstClr>
            </a:outerShdw>
          </a:effectLst>
        </p:spPr>
      </p:pic>
      <p:sp>
        <p:nvSpPr>
          <p:cNvPr id="8" name="Content Placeholder 2">
            <a:extLst>
              <a:ext uri="{FF2B5EF4-FFF2-40B4-BE49-F238E27FC236}">
                <a16:creationId xmlns:a16="http://schemas.microsoft.com/office/drawing/2014/main" id="{C582929B-3EA4-4F6F-AF22-293702063B36}"/>
              </a:ext>
            </a:extLst>
          </p:cNvPr>
          <p:cNvSpPr>
            <a:spLocks noGrp="1"/>
          </p:cNvSpPr>
          <p:nvPr>
            <p:ph idx="1"/>
          </p:nvPr>
        </p:nvSpPr>
        <p:spPr>
          <a:xfrm>
            <a:off x="52160" y="891445"/>
            <a:ext cx="9002939" cy="5470958"/>
          </a:xfrm>
        </p:spPr>
        <p:txBody>
          <a:bodyPr>
            <a:normAutofit/>
          </a:bodyPr>
          <a:lstStyle>
            <a:lvl1pPr>
              <a:defRPr sz="1200"/>
            </a:lvl1pPr>
            <a:lvl2pPr>
              <a:buClr>
                <a:schemeClr val="accent4"/>
              </a:buClr>
              <a:defRPr sz="1200"/>
            </a:lvl2pPr>
            <a:lvl3pPr>
              <a:buClr>
                <a:schemeClr val="accent3"/>
              </a:buClr>
              <a:defRPr sz="1200"/>
            </a:lvl3pPr>
            <a:lvl4pPr>
              <a:buClr>
                <a:schemeClr val="accent2"/>
              </a:buClr>
              <a:defRPr sz="1200"/>
            </a:lvl4pPr>
            <a:lvl5pPr>
              <a:buClr>
                <a:schemeClr val="accent1"/>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3288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h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p:txBody>
          <a:bodyPr/>
          <a:lstStyle/>
          <a:p>
            <a:fld id="{AE3615C6-A27C-4049-9614-A118EB425B45}" type="slidenum">
              <a:rPr lang="en-US" smtClean="0"/>
              <a:t>‹#›</a:t>
            </a:fld>
            <a:endParaRPr lang="en-US" dirty="0"/>
          </a:p>
        </p:txBody>
      </p:sp>
      <p:sp>
        <p:nvSpPr>
          <p:cNvPr id="12" name="TextBox 11">
            <a:extLst>
              <a:ext uri="{FF2B5EF4-FFF2-40B4-BE49-F238E27FC236}">
                <a16:creationId xmlns:a16="http://schemas.microsoft.com/office/drawing/2014/main" id="{11AE9729-9C05-4FF6-922C-344D7B8FA982}"/>
              </a:ext>
            </a:extLst>
          </p:cNvPr>
          <p:cNvSpPr txBox="1"/>
          <p:nvPr/>
        </p:nvSpPr>
        <p:spPr>
          <a:xfrm>
            <a:off x="68123" y="672497"/>
            <a:ext cx="5967553" cy="276999"/>
          </a:xfrm>
          <a:prstGeom prst="rect">
            <a:avLst/>
          </a:prstGeom>
          <a:noFill/>
        </p:spPr>
        <p:txBody>
          <a:bodyPr wrap="square" rtlCol="0">
            <a:spAutoFit/>
          </a:bodyPr>
          <a:lstStyle>
            <a:defPPr>
              <a:defRPr lang="en-US"/>
            </a:defPPr>
            <a:lvl1pPr algn="ctr">
              <a:defRPr sz="1200" b="1">
                <a:solidFill>
                  <a:schemeClr val="bg1"/>
                </a:solidFill>
              </a:defRPr>
            </a:lvl1pPr>
          </a:lstStyle>
          <a:p>
            <a:pPr lvl="0"/>
            <a:r>
              <a:rPr lang="en-US" sz="1200" b="0" kern="1200" dirty="0">
                <a:solidFill>
                  <a:schemeClr val="accent1">
                    <a:lumMod val="40000"/>
                    <a:lumOff val="60000"/>
                  </a:schemeClr>
                </a:solidFill>
                <a:effectLst>
                  <a:outerShdw blurRad="50800" dist="38100" dir="2700000" algn="tl" rotWithShape="0">
                    <a:prstClr val="black">
                      <a:alpha val="40000"/>
                    </a:prstClr>
                  </a:outerShdw>
                </a:effectLst>
                <a:latin typeface="+mn-lt"/>
                <a:ea typeface="+mn-ea"/>
                <a:cs typeface="+mn-cs"/>
              </a:rPr>
              <a:t>Introduction</a:t>
            </a:r>
            <a:r>
              <a:rPr lang="en-US" dirty="0">
                <a:solidFill>
                  <a:schemeClr val="bg1"/>
                </a:solidFill>
                <a:effectLst>
                  <a:outerShdw blurRad="50800" dist="38100" dir="2700000" algn="tl" rotWithShape="0">
                    <a:prstClr val="black">
                      <a:alpha val="40000"/>
                    </a:prstClr>
                  </a:outerShdw>
                </a:effectLst>
              </a:rPr>
              <a:t>	</a:t>
            </a:r>
            <a:r>
              <a:rPr lang="en-US" b="0" dirty="0">
                <a:solidFill>
                  <a:schemeClr val="accent1">
                    <a:lumMod val="40000"/>
                    <a:lumOff val="60000"/>
                  </a:schemeClr>
                </a:solidFill>
                <a:effectLst>
                  <a:outerShdw blurRad="50800" dist="38100" dir="2700000" algn="tl" rotWithShape="0">
                    <a:prstClr val="black">
                      <a:alpha val="40000"/>
                    </a:prstClr>
                  </a:outerShdw>
                </a:effectLst>
              </a:rPr>
              <a:t> Technical Approach  &amp; Results of the Take Home Challenge 	</a:t>
            </a:r>
            <a:r>
              <a:rPr lang="en-US" b="1" dirty="0">
                <a:solidFill>
                  <a:schemeClr val="bg1"/>
                </a:solidFill>
                <a:effectLst>
                  <a:outerShdw blurRad="50800" dist="38100" dir="2700000" algn="tl" rotWithShape="0">
                    <a:prstClr val="black">
                      <a:alpha val="40000"/>
                    </a:prstClr>
                  </a:outerShdw>
                </a:effectLst>
              </a:rPr>
              <a:t>Why IT Concepts</a:t>
            </a:r>
          </a:p>
        </p:txBody>
      </p:sp>
      <p:pic>
        <p:nvPicPr>
          <p:cNvPr id="13" name="Graphic 12" descr="Star">
            <a:extLst>
              <a:ext uri="{FF2B5EF4-FFF2-40B4-BE49-F238E27FC236}">
                <a16:creationId xmlns:a16="http://schemas.microsoft.com/office/drawing/2014/main" id="{CD36573F-3A2A-43D0-88DE-98684635CB0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48283" y="719556"/>
            <a:ext cx="182880" cy="182880"/>
          </a:xfrm>
          <a:prstGeom prst="rect">
            <a:avLst/>
          </a:prstGeom>
          <a:effectLst>
            <a:outerShdw blurRad="50800" dist="38100" dir="2700000" algn="tl" rotWithShape="0">
              <a:prstClr val="black">
                <a:alpha val="40000"/>
              </a:prstClr>
            </a:outerShdw>
          </a:effectLst>
        </p:spPr>
      </p:pic>
      <p:pic>
        <p:nvPicPr>
          <p:cNvPr id="14" name="Graphic 13" descr="Star">
            <a:extLst>
              <a:ext uri="{FF2B5EF4-FFF2-40B4-BE49-F238E27FC236}">
                <a16:creationId xmlns:a16="http://schemas.microsoft.com/office/drawing/2014/main" id="{DD7EA443-3989-44B7-8AB5-D4A048489EB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3836" y="719556"/>
            <a:ext cx="182880" cy="182880"/>
          </a:xfrm>
          <a:prstGeom prst="rect">
            <a:avLst/>
          </a:prstGeom>
          <a:effectLst>
            <a:outerShdw blurRad="50800" dist="38100" dir="2700000" algn="tl" rotWithShape="0">
              <a:prstClr val="black">
                <a:alpha val="40000"/>
              </a:prstClr>
            </a:outerShdw>
          </a:effectLst>
        </p:spPr>
      </p:pic>
      <p:sp>
        <p:nvSpPr>
          <p:cNvPr id="8" name="Content Placeholder 2">
            <a:extLst>
              <a:ext uri="{FF2B5EF4-FFF2-40B4-BE49-F238E27FC236}">
                <a16:creationId xmlns:a16="http://schemas.microsoft.com/office/drawing/2014/main" id="{5BA9A652-D1A3-4AD1-9689-F73E7BA6E909}"/>
              </a:ext>
            </a:extLst>
          </p:cNvPr>
          <p:cNvSpPr>
            <a:spLocks noGrp="1"/>
          </p:cNvSpPr>
          <p:nvPr>
            <p:ph idx="1"/>
          </p:nvPr>
        </p:nvSpPr>
        <p:spPr>
          <a:xfrm>
            <a:off x="52160" y="917142"/>
            <a:ext cx="9002939" cy="5470958"/>
          </a:xfrm>
        </p:spPr>
        <p:txBody>
          <a:bodyPr>
            <a:normAutofit/>
          </a:bodyPr>
          <a:lstStyle>
            <a:lvl1pPr>
              <a:defRPr sz="1200"/>
            </a:lvl1pPr>
            <a:lvl2pPr>
              <a:buClr>
                <a:schemeClr val="accent4"/>
              </a:buClr>
              <a:defRPr sz="1200"/>
            </a:lvl2pPr>
            <a:lvl3pPr>
              <a:buClr>
                <a:schemeClr val="accent3"/>
              </a:buClr>
              <a:defRPr sz="1200"/>
            </a:lvl3pPr>
            <a:lvl4pPr>
              <a:buClr>
                <a:schemeClr val="accent2"/>
              </a:buClr>
              <a:defRPr sz="1200"/>
            </a:lvl4pPr>
            <a:lvl5pPr>
              <a:buClr>
                <a:schemeClr val="accent1"/>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5536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Lead In">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accent6"/>
                </a:solidFill>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AE3615C6-A27C-4049-9614-A118EB425B45}" type="slidenum">
              <a:rPr lang="en-US" smtClean="0"/>
              <a:t>‹#›</a:t>
            </a:fld>
            <a:endParaRPr lang="en-US" dirty="0"/>
          </a:p>
        </p:txBody>
      </p:sp>
    </p:spTree>
    <p:extLst>
      <p:ext uri="{BB962C8B-B14F-4D97-AF65-F5344CB8AC3E}">
        <p14:creationId xmlns:p14="http://schemas.microsoft.com/office/powerpoint/2010/main" val="3599088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160" y="917142"/>
            <a:ext cx="9002939" cy="54709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D7DC5996-19FE-4C0E-854C-8C05200F0CD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9144000" cy="917142"/>
          </a:xfrm>
          <a:prstGeom prst="rect">
            <a:avLst/>
          </a:prstGeom>
        </p:spPr>
      </p:pic>
      <p:pic>
        <p:nvPicPr>
          <p:cNvPr id="16" name="Picture 15">
            <a:extLst>
              <a:ext uri="{FF2B5EF4-FFF2-40B4-BE49-F238E27FC236}">
                <a16:creationId xmlns:a16="http://schemas.microsoft.com/office/drawing/2014/main" id="{B2B93C71-9B6E-42D5-9104-AAD23395476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6489315"/>
            <a:ext cx="9144000" cy="368685"/>
          </a:xfrm>
          <a:prstGeom prst="rect">
            <a:avLst/>
          </a:prstGeom>
        </p:spPr>
      </p:pic>
      <p:sp>
        <p:nvSpPr>
          <p:cNvPr id="2" name="Title Placeholder 1"/>
          <p:cNvSpPr>
            <a:spLocks noGrp="1"/>
          </p:cNvSpPr>
          <p:nvPr>
            <p:ph type="title"/>
          </p:nvPr>
        </p:nvSpPr>
        <p:spPr>
          <a:xfrm>
            <a:off x="0" y="0"/>
            <a:ext cx="7213600" cy="704850"/>
          </a:xfrm>
          <a:prstGeom prst="rect">
            <a:avLst/>
          </a:prstGeom>
        </p:spPr>
        <p:txBody>
          <a:bodyPr vert="horz" lIns="91440" tIns="45720" rIns="91440" bIns="45720" rtlCol="0" anchor="ctr">
            <a:normAutofit/>
          </a:bodyPr>
          <a:lstStyle/>
          <a:p>
            <a:r>
              <a:rPr lang="en-US" dirty="0"/>
              <a:t>Click to edit Master title style</a:t>
            </a:r>
          </a:p>
        </p:txBody>
      </p:sp>
      <p:sp>
        <p:nvSpPr>
          <p:cNvPr id="6" name="Slide Number Placeholder 5"/>
          <p:cNvSpPr>
            <a:spLocks noGrp="1"/>
          </p:cNvSpPr>
          <p:nvPr>
            <p:ph type="sldNum" sz="quarter" idx="4"/>
          </p:nvPr>
        </p:nvSpPr>
        <p:spPr>
          <a:xfrm>
            <a:off x="8867774" y="6492875"/>
            <a:ext cx="374650" cy="365125"/>
          </a:xfrm>
          <a:prstGeom prst="rect">
            <a:avLst/>
          </a:prstGeom>
        </p:spPr>
        <p:txBody>
          <a:bodyPr vert="horz" lIns="91440" tIns="45720" rIns="91440" bIns="45720" rtlCol="0" anchor="ctr"/>
          <a:lstStyle>
            <a:lvl1pPr algn="ctr">
              <a:defRPr sz="900">
                <a:solidFill>
                  <a:schemeClr val="tx1"/>
                </a:solidFill>
              </a:defRPr>
            </a:lvl1pPr>
          </a:lstStyle>
          <a:p>
            <a:fld id="{AE3615C6-A27C-4049-9614-A118EB425B45}" type="slidenum">
              <a:rPr lang="en-US" smtClean="0"/>
              <a:pPr/>
              <a:t>‹#›</a:t>
            </a:fld>
            <a:endParaRPr lang="en-US" dirty="0"/>
          </a:p>
        </p:txBody>
      </p:sp>
      <p:cxnSp>
        <p:nvCxnSpPr>
          <p:cNvPr id="19" name="Straight Connector 18">
            <a:extLst>
              <a:ext uri="{FF2B5EF4-FFF2-40B4-BE49-F238E27FC236}">
                <a16:creationId xmlns:a16="http://schemas.microsoft.com/office/drawing/2014/main" id="{71CC2093-890B-4C2F-8630-BDED727A9AE9}"/>
              </a:ext>
            </a:extLst>
          </p:cNvPr>
          <p:cNvCxnSpPr/>
          <p:nvPr/>
        </p:nvCxnSpPr>
        <p:spPr>
          <a:xfrm>
            <a:off x="37875" y="704850"/>
            <a:ext cx="0" cy="5784465"/>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2315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hf hdr="0" ftr="0" dt="0"/>
  <p:txStyles>
    <p:titleStyle>
      <a:lvl1pPr algn="l" defTabSz="914400" rtl="0" eaLnBrk="1" latinLnBrk="0" hangingPunct="1">
        <a:lnSpc>
          <a:spcPct val="90000"/>
        </a:lnSpc>
        <a:spcBef>
          <a:spcPct val="0"/>
        </a:spcBef>
        <a:buNone/>
        <a:defRPr sz="28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28600" indent="-228600" algn="l" defTabSz="914400" rtl="0" eaLnBrk="1" latinLnBrk="0" hangingPunct="1">
        <a:lnSpc>
          <a:spcPct val="90000"/>
        </a:lnSpc>
        <a:spcBef>
          <a:spcPts val="1000"/>
        </a:spcBef>
        <a:buClr>
          <a:schemeClr val="accent6"/>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6"/>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6"/>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0.jpg"/><Relationship Id="rId5" Type="http://schemas.microsoft.com/office/2007/relationships/hdphoto" Target="../media/hdphoto2.wdp"/><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Layout" Target="../slideLayouts/slideLayout4.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svg"/><Relationship Id="rId9" Type="http://schemas.openxmlformats.org/officeDocument/2006/relationships/image" Target="../media/image22.jpeg"/><Relationship Id="rId1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Layout" Target="../slideLayouts/slideLayout4.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svg"/><Relationship Id="rId9" Type="http://schemas.openxmlformats.org/officeDocument/2006/relationships/image" Target="../media/image22.jpeg"/><Relationship Id="rId1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94A378A-3447-4555-A934-FDFF964C1F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9144000" cy="6858000"/>
          </a:xfrm>
          <a:prstGeom prst="rect">
            <a:avLst/>
          </a:prstGeom>
        </p:spPr>
      </p:pic>
      <p:sp>
        <p:nvSpPr>
          <p:cNvPr id="2" name="Slide Number Placeholder 1"/>
          <p:cNvSpPr>
            <a:spLocks noGrp="1"/>
          </p:cNvSpPr>
          <p:nvPr>
            <p:ph type="sldNum" sz="quarter" idx="12"/>
          </p:nvPr>
        </p:nvSpPr>
        <p:spPr/>
        <p:txBody>
          <a:bodyPr/>
          <a:lstStyle/>
          <a:p>
            <a:fld id="{AE3615C6-A27C-4049-9614-A118EB425B45}" type="slidenum">
              <a:rPr lang="en-US" smtClean="0"/>
              <a:t>1</a:t>
            </a:fld>
            <a:endParaRPr lang="en-US" dirty="0"/>
          </a:p>
        </p:txBody>
      </p:sp>
      <p:pic>
        <p:nvPicPr>
          <p:cNvPr id="4" name="Picture 6">
            <a:extLst>
              <a:ext uri="{FF2B5EF4-FFF2-40B4-BE49-F238E27FC236}">
                <a16:creationId xmlns:a16="http://schemas.microsoft.com/office/drawing/2014/main" id="{BA3DFAE7-C39C-49DF-B92C-A081D0A6B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12" y="156508"/>
            <a:ext cx="592295" cy="587065"/>
          </a:xfrm>
          <a:prstGeom prst="rect">
            <a:avLst/>
          </a:prstGeom>
          <a:noFill/>
          <a:ln>
            <a:noFill/>
          </a:ln>
          <a:effectLst>
            <a:outerShdw blurRad="25400" dist="12700" dir="2700000" algn="ctr" rotWithShape="0">
              <a:srgbClr val="000000">
                <a:alpha val="7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116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B815E-4956-4046-B83E-52397625FC0C}"/>
              </a:ext>
            </a:extLst>
          </p:cNvPr>
          <p:cNvSpPr>
            <a:spLocks noGrp="1"/>
          </p:cNvSpPr>
          <p:nvPr>
            <p:ph type="title"/>
          </p:nvPr>
        </p:nvSpPr>
        <p:spPr/>
        <p:txBody>
          <a:bodyPr/>
          <a:lstStyle/>
          <a:p>
            <a:r>
              <a:rPr lang="en-US" dirty="0"/>
              <a:t>Kafka Monitoring Dashboard</a:t>
            </a:r>
          </a:p>
        </p:txBody>
      </p:sp>
      <p:sp>
        <p:nvSpPr>
          <p:cNvPr id="3" name="Slide Number Placeholder 2">
            <a:extLst>
              <a:ext uri="{FF2B5EF4-FFF2-40B4-BE49-F238E27FC236}">
                <a16:creationId xmlns:a16="http://schemas.microsoft.com/office/drawing/2014/main" id="{1831C807-F3EF-44D7-B798-9173AE64E1A5}"/>
              </a:ext>
            </a:extLst>
          </p:cNvPr>
          <p:cNvSpPr>
            <a:spLocks noGrp="1"/>
          </p:cNvSpPr>
          <p:nvPr>
            <p:ph type="sldNum" sz="quarter" idx="12"/>
          </p:nvPr>
        </p:nvSpPr>
        <p:spPr/>
        <p:txBody>
          <a:bodyPr/>
          <a:lstStyle/>
          <a:p>
            <a:fld id="{AE3615C6-A27C-4049-9614-A118EB425B45}" type="slidenum">
              <a:rPr lang="en-US" smtClean="0"/>
              <a:t>10</a:t>
            </a:fld>
            <a:endParaRPr lang="en-US" dirty="0"/>
          </a:p>
        </p:txBody>
      </p:sp>
      <p:pic>
        <p:nvPicPr>
          <p:cNvPr id="6" name="Content Placeholder 5">
            <a:extLst>
              <a:ext uri="{FF2B5EF4-FFF2-40B4-BE49-F238E27FC236}">
                <a16:creationId xmlns:a16="http://schemas.microsoft.com/office/drawing/2014/main" id="{192C355E-D7B6-4FC6-9D58-D05EC8C0AA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917" y="1086100"/>
            <a:ext cx="6992165" cy="3787423"/>
          </a:xfrm>
          <a:prstGeom prst="rect">
            <a:avLst/>
          </a:prstGeom>
          <a:ln>
            <a:noFill/>
          </a:ln>
          <a:effectLst>
            <a:outerShdw blurRad="190500" algn="tl" rotWithShape="0">
              <a:srgbClr val="000000">
                <a:alpha val="70000"/>
              </a:srgbClr>
            </a:outerShdw>
          </a:effectLst>
        </p:spPr>
      </p:pic>
      <p:graphicFrame>
        <p:nvGraphicFramePr>
          <p:cNvPr id="7" name="Table 5">
            <a:extLst>
              <a:ext uri="{FF2B5EF4-FFF2-40B4-BE49-F238E27FC236}">
                <a16:creationId xmlns:a16="http://schemas.microsoft.com/office/drawing/2014/main" id="{CB693F40-5D39-4DF2-B88D-F4B217E79735}"/>
              </a:ext>
            </a:extLst>
          </p:cNvPr>
          <p:cNvGraphicFramePr>
            <a:graphicFrameLocks/>
          </p:cNvGraphicFramePr>
          <p:nvPr>
            <p:extLst>
              <p:ext uri="{D42A27DB-BD31-4B8C-83A1-F6EECF244321}">
                <p14:modId xmlns:p14="http://schemas.microsoft.com/office/powerpoint/2010/main" val="1759449481"/>
              </p:ext>
            </p:extLst>
          </p:nvPr>
        </p:nvGraphicFramePr>
        <p:xfrm>
          <a:off x="766656" y="5008766"/>
          <a:ext cx="7610686" cy="1411560"/>
        </p:xfrm>
        <a:graphic>
          <a:graphicData uri="http://schemas.openxmlformats.org/drawingml/2006/table">
            <a:tbl>
              <a:tblPr firstRow="1" bandRow="1">
                <a:effectLst>
                  <a:outerShdw blurRad="50800" dist="38100" dir="13500000" algn="br" rotWithShape="0">
                    <a:prstClr val="black">
                      <a:alpha val="40000"/>
                    </a:prstClr>
                  </a:outerShdw>
                </a:effectLst>
                <a:tableStyleId>{FABFCF23-3B69-468F-B69F-88F6DE6A72F2}</a:tableStyleId>
              </a:tblPr>
              <a:tblGrid>
                <a:gridCol w="1036320">
                  <a:extLst>
                    <a:ext uri="{9D8B030D-6E8A-4147-A177-3AD203B41FA5}">
                      <a16:colId xmlns:a16="http://schemas.microsoft.com/office/drawing/2014/main" val="2223413358"/>
                    </a:ext>
                  </a:extLst>
                </a:gridCol>
                <a:gridCol w="6574366">
                  <a:extLst>
                    <a:ext uri="{9D8B030D-6E8A-4147-A177-3AD203B41FA5}">
                      <a16:colId xmlns:a16="http://schemas.microsoft.com/office/drawing/2014/main" val="3065429655"/>
                    </a:ext>
                  </a:extLst>
                </a:gridCol>
              </a:tblGrid>
              <a:tr h="204298">
                <a:tc>
                  <a:txBody>
                    <a:bodyPr/>
                    <a:lstStyle/>
                    <a:p>
                      <a:r>
                        <a:rPr lang="en-US" sz="1050" dirty="0"/>
                        <a:t>Features</a:t>
                      </a:r>
                    </a:p>
                  </a:txBody>
                  <a:tcPr>
                    <a:lnB w="28575" cap="flat" cmpd="sng" algn="ctr">
                      <a:solidFill>
                        <a:schemeClr val="accent4"/>
                      </a:solidFill>
                      <a:prstDash val="solid"/>
                      <a:round/>
                      <a:headEnd type="none" w="med" len="med"/>
                      <a:tailEnd type="none" w="med" len="med"/>
                    </a:lnB>
                  </a:tcPr>
                </a:tc>
                <a:tc>
                  <a:txBody>
                    <a:bodyPr/>
                    <a:lstStyle/>
                    <a:p>
                      <a:r>
                        <a:rPr lang="en-US" sz="1050" dirty="0"/>
                        <a:t>Benefit to Kessel Run </a:t>
                      </a:r>
                    </a:p>
                  </a:txBody>
                  <a:tcPr>
                    <a:lnB w="2857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831845640"/>
                  </a:ext>
                </a:extLst>
              </a:tr>
              <a:tr h="204298">
                <a:tc>
                  <a:txBody>
                    <a:bodyPr/>
                    <a:lstStyle/>
                    <a:p>
                      <a:pPr algn="l"/>
                      <a:r>
                        <a:rPr lang="en-US" sz="1000" b="1" dirty="0"/>
                        <a:t>Functionality</a:t>
                      </a:r>
                    </a:p>
                  </a:txBody>
                  <a:tcPr>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Detailed information on the Kafka processes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extLst>
                  <a:ext uri="{0D108BD9-81ED-4DB2-BD59-A6C34878D82A}">
                    <a16:rowId xmlns:a16="http://schemas.microsoft.com/office/drawing/2014/main" val="3561200392"/>
                  </a:ext>
                </a:extLst>
              </a:tr>
              <a:tr h="204298">
                <a:tc>
                  <a:txBody>
                    <a:bodyPr/>
                    <a:lstStyle/>
                    <a:p>
                      <a:pPr algn="l"/>
                      <a:r>
                        <a:rPr lang="en-US" sz="1000" b="1" dirty="0"/>
                        <a:t>Simplicity</a:t>
                      </a:r>
                    </a:p>
                  </a:txBody>
                  <a:tcPr>
                    <a:lnR w="12700" cap="flat" cmpd="sng" algn="ctr">
                      <a:solidFill>
                        <a:schemeClr val="accent5"/>
                      </a:solidFill>
                      <a:prstDash val="solid"/>
                      <a:round/>
                      <a:headEnd type="none" w="med" len="med"/>
                      <a:tailEnd type="none" w="med" len="med"/>
                    </a:lnR>
                  </a:tcPr>
                </a:tc>
                <a:tc>
                  <a:txBody>
                    <a:bodyPr/>
                    <a:lstStyle/>
                    <a:p>
                      <a:pPr algn="l"/>
                      <a:r>
                        <a:rPr lang="en-US" sz="1000" dirty="0"/>
                        <a:t>Easy to read dashboard provides a initial platform for monitoring the data stream</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1363529452"/>
                  </a:ext>
                </a:extLst>
              </a:tr>
              <a:tr h="276180">
                <a:tc>
                  <a:txBody>
                    <a:bodyPr/>
                    <a:lstStyle/>
                    <a:p>
                      <a:pPr algn="l"/>
                      <a:r>
                        <a:rPr lang="en-US" sz="1000" b="1" dirty="0"/>
                        <a:t>Thoroughness of Documentation</a:t>
                      </a:r>
                    </a:p>
                  </a:txBody>
                  <a:tcPr>
                    <a:lnR w="12700" cap="flat" cmpd="sng" algn="ctr">
                      <a:solidFill>
                        <a:schemeClr val="accent5"/>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Access to detailed log data without logging in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2165038113"/>
                  </a:ext>
                </a:extLst>
              </a:tr>
              <a:tr h="276180">
                <a:tc>
                  <a:txBody>
                    <a:bodyPr/>
                    <a:lstStyle/>
                    <a:p>
                      <a:pPr algn="l"/>
                      <a:r>
                        <a:rPr lang="en-US" sz="1000" b="1" dirty="0"/>
                        <a:t>Clarity</a:t>
                      </a:r>
                    </a:p>
                  </a:txBody>
                  <a:tcPr>
                    <a:lnR w="12700" cap="flat" cmpd="sng" algn="ctr">
                      <a:solidFill>
                        <a:schemeClr val="accent5"/>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Insight into the overall status of the Kafka data event stream</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1037683669"/>
                  </a:ext>
                </a:extLst>
              </a:tr>
            </a:tbl>
          </a:graphicData>
        </a:graphic>
      </p:graphicFrame>
    </p:spTree>
    <p:extLst>
      <p:ext uri="{BB962C8B-B14F-4D97-AF65-F5344CB8AC3E}">
        <p14:creationId xmlns:p14="http://schemas.microsoft.com/office/powerpoint/2010/main" val="3901349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8E13-1127-440E-938C-39B294805ACA}"/>
              </a:ext>
            </a:extLst>
          </p:cNvPr>
          <p:cNvSpPr>
            <a:spLocks noGrp="1"/>
          </p:cNvSpPr>
          <p:nvPr>
            <p:ph type="title"/>
          </p:nvPr>
        </p:nvSpPr>
        <p:spPr/>
        <p:txBody>
          <a:bodyPr/>
          <a:lstStyle/>
          <a:p>
            <a:r>
              <a:rPr lang="en-US" dirty="0"/>
              <a:t>Kafka Topic Metrics Dashboard</a:t>
            </a:r>
          </a:p>
        </p:txBody>
      </p:sp>
      <p:sp>
        <p:nvSpPr>
          <p:cNvPr id="3" name="Slide Number Placeholder 2">
            <a:extLst>
              <a:ext uri="{FF2B5EF4-FFF2-40B4-BE49-F238E27FC236}">
                <a16:creationId xmlns:a16="http://schemas.microsoft.com/office/drawing/2014/main" id="{AE59AB1F-3FE1-4C10-863E-AD80898122AD}"/>
              </a:ext>
            </a:extLst>
          </p:cNvPr>
          <p:cNvSpPr>
            <a:spLocks noGrp="1"/>
          </p:cNvSpPr>
          <p:nvPr>
            <p:ph type="sldNum" sz="quarter" idx="12"/>
          </p:nvPr>
        </p:nvSpPr>
        <p:spPr/>
        <p:txBody>
          <a:bodyPr/>
          <a:lstStyle/>
          <a:p>
            <a:fld id="{AE3615C6-A27C-4049-9614-A118EB425B45}" type="slidenum">
              <a:rPr lang="en-US" smtClean="0"/>
              <a:t>11</a:t>
            </a:fld>
            <a:endParaRPr lang="en-US" dirty="0"/>
          </a:p>
        </p:txBody>
      </p:sp>
      <p:pic>
        <p:nvPicPr>
          <p:cNvPr id="6" name="Content Placeholder 5">
            <a:extLst>
              <a:ext uri="{FF2B5EF4-FFF2-40B4-BE49-F238E27FC236}">
                <a16:creationId xmlns:a16="http://schemas.microsoft.com/office/drawing/2014/main" id="{58DFA928-1C5E-4F75-8632-95BEDBC354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2497" y="996315"/>
            <a:ext cx="7127916" cy="3860954"/>
          </a:xfrm>
          <a:prstGeom prst="rect">
            <a:avLst/>
          </a:prstGeom>
          <a:ln>
            <a:noFill/>
          </a:ln>
          <a:effectLst>
            <a:outerShdw blurRad="190500" algn="tl" rotWithShape="0">
              <a:srgbClr val="000000">
                <a:alpha val="70000"/>
              </a:srgbClr>
            </a:outerShdw>
          </a:effectLst>
        </p:spPr>
      </p:pic>
      <p:graphicFrame>
        <p:nvGraphicFramePr>
          <p:cNvPr id="7" name="Table 5">
            <a:extLst>
              <a:ext uri="{FF2B5EF4-FFF2-40B4-BE49-F238E27FC236}">
                <a16:creationId xmlns:a16="http://schemas.microsoft.com/office/drawing/2014/main" id="{AFD0584F-0C13-488D-BFC9-6D13DE6BBEE4}"/>
              </a:ext>
            </a:extLst>
          </p:cNvPr>
          <p:cNvGraphicFramePr>
            <a:graphicFrameLocks/>
          </p:cNvGraphicFramePr>
          <p:nvPr>
            <p:extLst>
              <p:ext uri="{D42A27DB-BD31-4B8C-83A1-F6EECF244321}">
                <p14:modId xmlns:p14="http://schemas.microsoft.com/office/powerpoint/2010/main" val="4069575335"/>
              </p:ext>
            </p:extLst>
          </p:nvPr>
        </p:nvGraphicFramePr>
        <p:xfrm>
          <a:off x="761112" y="4976449"/>
          <a:ext cx="7610686" cy="1411560"/>
        </p:xfrm>
        <a:graphic>
          <a:graphicData uri="http://schemas.openxmlformats.org/drawingml/2006/table">
            <a:tbl>
              <a:tblPr firstRow="1" bandRow="1">
                <a:effectLst>
                  <a:outerShdw blurRad="50800" dist="38100" dir="13500000" algn="br" rotWithShape="0">
                    <a:prstClr val="black">
                      <a:alpha val="40000"/>
                    </a:prstClr>
                  </a:outerShdw>
                </a:effectLst>
                <a:tableStyleId>{FABFCF23-3B69-468F-B69F-88F6DE6A72F2}</a:tableStyleId>
              </a:tblPr>
              <a:tblGrid>
                <a:gridCol w="1036320">
                  <a:extLst>
                    <a:ext uri="{9D8B030D-6E8A-4147-A177-3AD203B41FA5}">
                      <a16:colId xmlns:a16="http://schemas.microsoft.com/office/drawing/2014/main" val="2223413358"/>
                    </a:ext>
                  </a:extLst>
                </a:gridCol>
                <a:gridCol w="6574366">
                  <a:extLst>
                    <a:ext uri="{9D8B030D-6E8A-4147-A177-3AD203B41FA5}">
                      <a16:colId xmlns:a16="http://schemas.microsoft.com/office/drawing/2014/main" val="3065429655"/>
                    </a:ext>
                  </a:extLst>
                </a:gridCol>
              </a:tblGrid>
              <a:tr h="204298">
                <a:tc>
                  <a:txBody>
                    <a:bodyPr/>
                    <a:lstStyle/>
                    <a:p>
                      <a:r>
                        <a:rPr lang="en-US" sz="1050" dirty="0"/>
                        <a:t>Features</a:t>
                      </a:r>
                    </a:p>
                  </a:txBody>
                  <a:tcPr>
                    <a:lnB w="28575" cap="flat" cmpd="sng" algn="ctr">
                      <a:solidFill>
                        <a:schemeClr val="accent4"/>
                      </a:solidFill>
                      <a:prstDash val="solid"/>
                      <a:round/>
                      <a:headEnd type="none" w="med" len="med"/>
                      <a:tailEnd type="none" w="med" len="med"/>
                    </a:lnB>
                  </a:tcPr>
                </a:tc>
                <a:tc>
                  <a:txBody>
                    <a:bodyPr/>
                    <a:lstStyle/>
                    <a:p>
                      <a:r>
                        <a:rPr lang="en-US" sz="1050" dirty="0"/>
                        <a:t>Benefit to Kessel Run </a:t>
                      </a:r>
                    </a:p>
                  </a:txBody>
                  <a:tcPr>
                    <a:lnB w="2857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831845640"/>
                  </a:ext>
                </a:extLst>
              </a:tr>
              <a:tr h="204298">
                <a:tc>
                  <a:txBody>
                    <a:bodyPr/>
                    <a:lstStyle/>
                    <a:p>
                      <a:pPr algn="l"/>
                      <a:r>
                        <a:rPr lang="en-US" sz="1000" b="1" dirty="0"/>
                        <a:t>Functionality</a:t>
                      </a:r>
                    </a:p>
                  </a:txBody>
                  <a:tcPr>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Detailed information on the Kafka topics, partitions, replicas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extLst>
                  <a:ext uri="{0D108BD9-81ED-4DB2-BD59-A6C34878D82A}">
                    <a16:rowId xmlns:a16="http://schemas.microsoft.com/office/drawing/2014/main" val="3561200392"/>
                  </a:ext>
                </a:extLst>
              </a:tr>
              <a:tr h="204298">
                <a:tc>
                  <a:txBody>
                    <a:bodyPr/>
                    <a:lstStyle/>
                    <a:p>
                      <a:pPr algn="l"/>
                      <a:r>
                        <a:rPr lang="en-US" sz="1000" b="1" dirty="0"/>
                        <a:t>Simplicity</a:t>
                      </a:r>
                    </a:p>
                  </a:txBody>
                  <a:tcPr>
                    <a:lnR w="12700" cap="flat" cmpd="sng" algn="ctr">
                      <a:solidFill>
                        <a:schemeClr val="accent5"/>
                      </a:solidFill>
                      <a:prstDash val="solid"/>
                      <a:round/>
                      <a:headEnd type="none" w="med" len="med"/>
                      <a:tailEnd type="none" w="med" len="med"/>
                    </a:lnR>
                  </a:tcPr>
                </a:tc>
                <a:tc>
                  <a:txBody>
                    <a:bodyPr/>
                    <a:lstStyle/>
                    <a:p>
                      <a:pPr algn="l"/>
                      <a:r>
                        <a:rPr lang="en-US" sz="1000" dirty="0"/>
                        <a:t>Easy to read dashboard provides a initial platform for monitoring the data topics, indexes and lag</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1363529452"/>
                  </a:ext>
                </a:extLst>
              </a:tr>
              <a:tr h="276180">
                <a:tc>
                  <a:txBody>
                    <a:bodyPr/>
                    <a:lstStyle/>
                    <a:p>
                      <a:pPr algn="l"/>
                      <a:r>
                        <a:rPr lang="en-US" sz="1000" b="1" dirty="0"/>
                        <a:t>Thoroughness of Documentation</a:t>
                      </a:r>
                    </a:p>
                  </a:txBody>
                  <a:tcPr>
                    <a:lnR w="12700" cap="flat" cmpd="sng" algn="ctr">
                      <a:solidFill>
                        <a:schemeClr val="accent5"/>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Provides a quick glance of the topics to ensure data ingest is occurring properly with access to log information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2165038113"/>
                  </a:ext>
                </a:extLst>
              </a:tr>
              <a:tr h="276180">
                <a:tc>
                  <a:txBody>
                    <a:bodyPr/>
                    <a:lstStyle/>
                    <a:p>
                      <a:pPr algn="l"/>
                      <a:r>
                        <a:rPr lang="en-US" sz="1000" b="1" dirty="0"/>
                        <a:t>Clarity</a:t>
                      </a:r>
                    </a:p>
                  </a:txBody>
                  <a:tcPr>
                    <a:lnR w="12700" cap="flat" cmpd="sng" algn="ctr">
                      <a:solidFill>
                        <a:schemeClr val="accent5"/>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Insight into the overall status of the Kafka data event stream</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1037683669"/>
                  </a:ext>
                </a:extLst>
              </a:tr>
            </a:tbl>
          </a:graphicData>
        </a:graphic>
      </p:graphicFrame>
    </p:spTree>
    <p:extLst>
      <p:ext uri="{BB962C8B-B14F-4D97-AF65-F5344CB8AC3E}">
        <p14:creationId xmlns:p14="http://schemas.microsoft.com/office/powerpoint/2010/main" val="945208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7D03-68D0-4482-AF09-85698D2DF0DA}"/>
              </a:ext>
            </a:extLst>
          </p:cNvPr>
          <p:cNvSpPr>
            <a:spLocks noGrp="1"/>
          </p:cNvSpPr>
          <p:nvPr>
            <p:ph type="title"/>
          </p:nvPr>
        </p:nvSpPr>
        <p:spPr/>
        <p:txBody>
          <a:bodyPr/>
          <a:lstStyle/>
          <a:p>
            <a:r>
              <a:rPr lang="en-US" dirty="0"/>
              <a:t>Data Selection</a:t>
            </a:r>
          </a:p>
        </p:txBody>
      </p:sp>
      <p:sp>
        <p:nvSpPr>
          <p:cNvPr id="3" name="Slide Number Placeholder 2">
            <a:extLst>
              <a:ext uri="{FF2B5EF4-FFF2-40B4-BE49-F238E27FC236}">
                <a16:creationId xmlns:a16="http://schemas.microsoft.com/office/drawing/2014/main" id="{E9571BF4-EC43-4E9E-A997-1CA6345C6078}"/>
              </a:ext>
            </a:extLst>
          </p:cNvPr>
          <p:cNvSpPr>
            <a:spLocks noGrp="1"/>
          </p:cNvSpPr>
          <p:nvPr>
            <p:ph type="sldNum" sz="quarter" idx="12"/>
          </p:nvPr>
        </p:nvSpPr>
        <p:spPr>
          <a:xfrm>
            <a:off x="5469746" y="4934750"/>
            <a:ext cx="374650" cy="365125"/>
          </a:xfrm>
        </p:spPr>
        <p:txBody>
          <a:bodyPr/>
          <a:lstStyle/>
          <a:p>
            <a:fld id="{AE3615C6-A27C-4049-9614-A118EB425B45}" type="slidenum">
              <a:rPr lang="en-US" smtClean="0"/>
              <a:t>12</a:t>
            </a:fld>
            <a:endParaRPr lang="en-US" dirty="0"/>
          </a:p>
        </p:txBody>
      </p:sp>
      <p:sp>
        <p:nvSpPr>
          <p:cNvPr id="8" name="Rectangle: Rounded Corners 7">
            <a:extLst>
              <a:ext uri="{FF2B5EF4-FFF2-40B4-BE49-F238E27FC236}">
                <a16:creationId xmlns:a16="http://schemas.microsoft.com/office/drawing/2014/main" id="{7654A87A-D752-420B-9384-4A6BD663399A}"/>
              </a:ext>
            </a:extLst>
          </p:cNvPr>
          <p:cNvSpPr/>
          <p:nvPr/>
        </p:nvSpPr>
        <p:spPr>
          <a:xfrm>
            <a:off x="492789" y="1870875"/>
            <a:ext cx="3626072" cy="3854301"/>
          </a:xfrm>
          <a:prstGeom prst="roundRect">
            <a:avLst>
              <a:gd name="adj" fmla="val 1361"/>
            </a:avLst>
          </a:prstGeom>
          <a:solidFill>
            <a:schemeClr val="bg2"/>
          </a:solidFill>
          <a:ln w="38100">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endParaRPr lang="en-US" sz="1200" dirty="0">
              <a:solidFill>
                <a:schemeClr val="accent5"/>
              </a:solidFill>
            </a:endParaRPr>
          </a:p>
        </p:txBody>
      </p:sp>
      <p:sp>
        <p:nvSpPr>
          <p:cNvPr id="7" name="Rounded Rectangle 54">
            <a:extLst>
              <a:ext uri="{FF2B5EF4-FFF2-40B4-BE49-F238E27FC236}">
                <a16:creationId xmlns:a16="http://schemas.microsoft.com/office/drawing/2014/main" id="{1CC2F548-78F1-4782-88F8-8C3B43F77EAC}"/>
              </a:ext>
            </a:extLst>
          </p:cNvPr>
          <p:cNvSpPr/>
          <p:nvPr/>
        </p:nvSpPr>
        <p:spPr bwMode="auto">
          <a:xfrm>
            <a:off x="556583" y="1931441"/>
            <a:ext cx="3454785" cy="3719307"/>
          </a:xfrm>
          <a:prstGeom prst="roundRect">
            <a:avLst>
              <a:gd name="adj" fmla="val 1018"/>
            </a:avLst>
          </a:prstGeom>
          <a:solidFill>
            <a:srgbClr val="FFFFFF"/>
          </a:solidFill>
          <a:ln w="12700">
            <a:solidFill>
              <a:schemeClr val="accent5"/>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pPr marL="52387" lvl="1"/>
            <a:r>
              <a:rPr lang="en-US" sz="1600" b="1" dirty="0">
                <a:solidFill>
                  <a:schemeClr val="tx1"/>
                </a:solidFill>
              </a:rPr>
              <a:t>Accessibility</a:t>
            </a:r>
            <a:r>
              <a:rPr lang="en-US" sz="1600" dirty="0">
                <a:solidFill>
                  <a:schemeClr val="tx1"/>
                </a:solidFill>
              </a:rPr>
              <a:t> – Given time constraints any datasets that could not be made immediately available would be time prohibitive</a:t>
            </a:r>
          </a:p>
          <a:p>
            <a:pPr marL="52387" lvl="1"/>
            <a:endParaRPr lang="en-US" sz="1600" b="1" dirty="0">
              <a:solidFill>
                <a:schemeClr val="tx1"/>
              </a:solidFill>
            </a:endParaRPr>
          </a:p>
          <a:p>
            <a:pPr marL="52387" lvl="1"/>
            <a:endParaRPr lang="en-US" sz="1600" b="1" dirty="0">
              <a:solidFill>
                <a:schemeClr val="tx1"/>
              </a:solidFill>
            </a:endParaRPr>
          </a:p>
          <a:p>
            <a:pPr marL="52387" lvl="1"/>
            <a:r>
              <a:rPr lang="en-US" sz="1600" b="1" dirty="0">
                <a:solidFill>
                  <a:schemeClr val="tx1"/>
                </a:solidFill>
              </a:rPr>
              <a:t>Usability</a:t>
            </a:r>
            <a:r>
              <a:rPr lang="en-US" sz="1600" dirty="0">
                <a:solidFill>
                  <a:schemeClr val="tx1"/>
                </a:solidFill>
              </a:rPr>
              <a:t> – The data needed to be able to drive interesting analysis</a:t>
            </a:r>
          </a:p>
          <a:p>
            <a:pPr marL="52387" lvl="1"/>
            <a:endParaRPr lang="en-US" sz="1600" b="1" dirty="0">
              <a:solidFill>
                <a:schemeClr val="tx1"/>
              </a:solidFill>
            </a:endParaRPr>
          </a:p>
          <a:p>
            <a:pPr marL="52387" lvl="1"/>
            <a:endParaRPr lang="en-US" sz="1600" b="1" dirty="0">
              <a:solidFill>
                <a:schemeClr val="tx1"/>
              </a:solidFill>
            </a:endParaRPr>
          </a:p>
          <a:p>
            <a:pPr marL="52387" lvl="1"/>
            <a:endParaRPr lang="en-US" sz="1600" b="1" dirty="0">
              <a:solidFill>
                <a:schemeClr val="tx1"/>
              </a:solidFill>
            </a:endParaRPr>
          </a:p>
          <a:p>
            <a:pPr marL="52387" lvl="1"/>
            <a:endParaRPr lang="en-US" sz="1600" b="1" dirty="0">
              <a:solidFill>
                <a:schemeClr val="tx1"/>
              </a:solidFill>
            </a:endParaRPr>
          </a:p>
          <a:p>
            <a:pPr marL="52387" lvl="1"/>
            <a:endParaRPr lang="en-US" sz="1600" b="1" dirty="0">
              <a:solidFill>
                <a:schemeClr val="tx1"/>
              </a:solidFill>
            </a:endParaRPr>
          </a:p>
          <a:p>
            <a:pPr marL="52387" lvl="1"/>
            <a:r>
              <a:rPr lang="en-US" sz="1600" b="1" dirty="0">
                <a:solidFill>
                  <a:schemeClr val="tx1"/>
                </a:solidFill>
              </a:rPr>
              <a:t>Streamability</a:t>
            </a:r>
            <a:r>
              <a:rPr lang="en-US" sz="1600" dirty="0">
                <a:solidFill>
                  <a:schemeClr val="tx1"/>
                </a:solidFill>
              </a:rPr>
              <a:t> – Given the prompt, the data source must be a stream of data or a dataset that could emulate a stream</a:t>
            </a:r>
          </a:p>
          <a:p>
            <a:pPr>
              <a:lnSpc>
                <a:spcPct val="85000"/>
              </a:lnSpc>
              <a:spcBef>
                <a:spcPts val="200"/>
              </a:spcBef>
              <a:buClr>
                <a:schemeClr val="accent5"/>
              </a:buClr>
            </a:pPr>
            <a:endParaRPr lang="en-US" sz="1100" dirty="0">
              <a:solidFill>
                <a:schemeClr val="tx1"/>
              </a:solidFill>
              <a:cs typeface="Times New Roman" panose="02020603050405020304" pitchFamily="18" charset="0"/>
            </a:endParaRPr>
          </a:p>
          <a:p>
            <a:pPr marL="171450" indent="-171450">
              <a:lnSpc>
                <a:spcPct val="85000"/>
              </a:lnSpc>
              <a:spcBef>
                <a:spcPts val="200"/>
              </a:spcBef>
              <a:buClr>
                <a:schemeClr val="accent5"/>
              </a:buClr>
              <a:buFont typeface="Wingdings" panose="05000000000000000000" pitchFamily="2" charset="2"/>
              <a:buChar char="§"/>
            </a:pPr>
            <a:endParaRPr lang="en-US" sz="1100" dirty="0">
              <a:solidFill>
                <a:srgbClr val="062D54"/>
              </a:solidFill>
              <a:cs typeface="Times New Roman" panose="02020603050405020304" pitchFamily="18" charset="0"/>
            </a:endParaRPr>
          </a:p>
        </p:txBody>
      </p:sp>
      <p:sp>
        <p:nvSpPr>
          <p:cNvPr id="9" name="Rectangle: Rounded Corners 8">
            <a:extLst>
              <a:ext uri="{FF2B5EF4-FFF2-40B4-BE49-F238E27FC236}">
                <a16:creationId xmlns:a16="http://schemas.microsoft.com/office/drawing/2014/main" id="{6B047530-CB83-47C4-A931-234BC0355E06}"/>
              </a:ext>
            </a:extLst>
          </p:cNvPr>
          <p:cNvSpPr/>
          <p:nvPr/>
        </p:nvSpPr>
        <p:spPr>
          <a:xfrm>
            <a:off x="4847300" y="1870875"/>
            <a:ext cx="3626072" cy="3854302"/>
          </a:xfrm>
          <a:prstGeom prst="roundRect">
            <a:avLst>
              <a:gd name="adj" fmla="val 1361"/>
            </a:avLst>
          </a:prstGeom>
          <a:solidFill>
            <a:schemeClr val="bg2"/>
          </a:solidFill>
          <a:ln w="38100">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endParaRPr lang="en-US" sz="1200" dirty="0">
              <a:solidFill>
                <a:schemeClr val="accent5"/>
              </a:solidFill>
            </a:endParaRPr>
          </a:p>
        </p:txBody>
      </p:sp>
      <p:sp>
        <p:nvSpPr>
          <p:cNvPr id="10" name="Rounded Rectangle 54">
            <a:extLst>
              <a:ext uri="{FF2B5EF4-FFF2-40B4-BE49-F238E27FC236}">
                <a16:creationId xmlns:a16="http://schemas.microsoft.com/office/drawing/2014/main" id="{8C9C2EC1-E9B7-40C9-8D5D-9CE8696EA4F8}"/>
              </a:ext>
            </a:extLst>
          </p:cNvPr>
          <p:cNvSpPr/>
          <p:nvPr/>
        </p:nvSpPr>
        <p:spPr bwMode="auto">
          <a:xfrm>
            <a:off x="4911094" y="1931441"/>
            <a:ext cx="3454785" cy="3719307"/>
          </a:xfrm>
          <a:prstGeom prst="roundRect">
            <a:avLst>
              <a:gd name="adj" fmla="val 1018"/>
            </a:avLst>
          </a:prstGeom>
          <a:solidFill>
            <a:srgbClr val="FFFFFF"/>
          </a:solidFill>
          <a:ln w="12700">
            <a:solidFill>
              <a:schemeClr val="accent5"/>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pPr marL="0" lvl="1"/>
            <a:r>
              <a:rPr lang="en-US" sz="1600" b="1" dirty="0">
                <a:solidFill>
                  <a:schemeClr val="tx1"/>
                </a:solidFill>
              </a:rPr>
              <a:t>Accessibility </a:t>
            </a:r>
            <a:r>
              <a:rPr lang="en-US" sz="1600" dirty="0">
                <a:solidFill>
                  <a:schemeClr val="tx1"/>
                </a:solidFill>
              </a:rPr>
              <a:t>– WMATA provides a free developer version of their API. Access to the API is instantaneous and provides enough bandwidth to query for information at least every 5 minutes</a:t>
            </a:r>
          </a:p>
          <a:p>
            <a:pPr marL="0" lvl="1"/>
            <a:r>
              <a:rPr lang="en-US" sz="1600" b="1" dirty="0">
                <a:solidFill>
                  <a:schemeClr val="tx1"/>
                </a:solidFill>
              </a:rPr>
              <a:t>Usability</a:t>
            </a:r>
            <a:r>
              <a:rPr lang="en-US" sz="1600" dirty="0">
                <a:solidFill>
                  <a:schemeClr val="tx1"/>
                </a:solidFill>
              </a:rPr>
              <a:t> – Providing real-time information on a transit system provides a lot of opportunity to analyze trends and statistics about travel in the DC area. In addition, the work required to maintain a fleet of vehicles and ensure timely execution of operations holds some parallels to the needs of the Air Force</a:t>
            </a:r>
          </a:p>
          <a:p>
            <a:pPr marL="0" lvl="1"/>
            <a:r>
              <a:rPr lang="en-US" sz="1600" b="1" dirty="0">
                <a:solidFill>
                  <a:schemeClr val="tx1"/>
                </a:solidFill>
              </a:rPr>
              <a:t>Streamability</a:t>
            </a:r>
            <a:r>
              <a:rPr lang="en-US" sz="1600" dirty="0">
                <a:solidFill>
                  <a:schemeClr val="tx1"/>
                </a:solidFill>
              </a:rPr>
              <a:t> – Given that the data is </a:t>
            </a:r>
            <a:r>
              <a:rPr lang="en-US" sz="1600">
                <a:solidFill>
                  <a:schemeClr val="tx1"/>
                </a:solidFill>
              </a:rPr>
              <a:t>a </a:t>
            </a:r>
            <a:r>
              <a:rPr lang="en-US" sz="1600" dirty="0">
                <a:solidFill>
                  <a:schemeClr val="tx1"/>
                </a:solidFill>
              </a:rPr>
              <a:t>real-time</a:t>
            </a:r>
            <a:r>
              <a:rPr lang="en-US" sz="1600">
                <a:solidFill>
                  <a:schemeClr val="tx1"/>
                </a:solidFill>
              </a:rPr>
              <a:t> status of operations</a:t>
            </a:r>
            <a:r>
              <a:rPr lang="en-US" sz="1600" dirty="0">
                <a:solidFill>
                  <a:schemeClr val="tx1"/>
                </a:solidFill>
              </a:rPr>
              <a:t>, </a:t>
            </a:r>
            <a:r>
              <a:rPr lang="en-US" sz="1600">
                <a:solidFill>
                  <a:schemeClr val="tx1"/>
                </a:solidFill>
              </a:rPr>
              <a:t>it </a:t>
            </a:r>
            <a:r>
              <a:rPr lang="en-US" sz="1600" dirty="0">
                <a:solidFill>
                  <a:schemeClr val="tx1"/>
                </a:solidFill>
              </a:rPr>
              <a:t>easily </a:t>
            </a:r>
            <a:r>
              <a:rPr lang="en-US" sz="1600">
                <a:solidFill>
                  <a:schemeClr val="tx1"/>
                </a:solidFill>
              </a:rPr>
              <a:t>adapts</a:t>
            </a:r>
            <a:r>
              <a:rPr lang="en-US" sz="1600" dirty="0">
                <a:solidFill>
                  <a:schemeClr val="tx1"/>
                </a:solidFill>
              </a:rPr>
              <a:t> to streaming services like Kafka</a:t>
            </a:r>
          </a:p>
          <a:p>
            <a:pPr>
              <a:lnSpc>
                <a:spcPct val="85000"/>
              </a:lnSpc>
              <a:spcBef>
                <a:spcPts val="200"/>
              </a:spcBef>
              <a:buClr>
                <a:schemeClr val="accent5"/>
              </a:buClr>
            </a:pPr>
            <a:endParaRPr lang="en-US" sz="1100" dirty="0">
              <a:solidFill>
                <a:schemeClr val="tx1"/>
              </a:solidFill>
              <a:cs typeface="Times New Roman" panose="02020603050405020304" pitchFamily="18" charset="0"/>
            </a:endParaRPr>
          </a:p>
          <a:p>
            <a:pPr marL="171450" indent="-171450">
              <a:lnSpc>
                <a:spcPct val="85000"/>
              </a:lnSpc>
              <a:spcBef>
                <a:spcPts val="200"/>
              </a:spcBef>
              <a:buClr>
                <a:schemeClr val="accent5"/>
              </a:buClr>
              <a:buFont typeface="Wingdings" panose="05000000000000000000" pitchFamily="2" charset="2"/>
              <a:buChar char="§"/>
            </a:pPr>
            <a:endParaRPr lang="en-US" sz="1100" dirty="0">
              <a:solidFill>
                <a:srgbClr val="062D54"/>
              </a:solidFill>
              <a:cs typeface="Times New Roman" panose="02020603050405020304" pitchFamily="18" charset="0"/>
            </a:endParaRPr>
          </a:p>
        </p:txBody>
      </p:sp>
      <p:sp>
        <p:nvSpPr>
          <p:cNvPr id="12" name="Rounded Rectangle 53">
            <a:extLst>
              <a:ext uri="{FF2B5EF4-FFF2-40B4-BE49-F238E27FC236}">
                <a16:creationId xmlns:a16="http://schemas.microsoft.com/office/drawing/2014/main" id="{1565B3D0-B09C-4E84-B61F-115E1931AE12}"/>
              </a:ext>
            </a:extLst>
          </p:cNvPr>
          <p:cNvSpPr/>
          <p:nvPr/>
        </p:nvSpPr>
        <p:spPr bwMode="auto">
          <a:xfrm>
            <a:off x="1005248" y="1476096"/>
            <a:ext cx="2557454" cy="313129"/>
          </a:xfrm>
          <a:prstGeom prst="roundRect">
            <a:avLst/>
          </a:prstGeom>
          <a:solidFill>
            <a:schemeClr val="bg1"/>
          </a:solidFill>
          <a:ln w="19050">
            <a:solidFill>
              <a:schemeClr val="accent5"/>
            </a:solidFill>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lIns="27432" tIns="18288" rIns="27432" bIns="18288" anchor="ctr"/>
          <a:lstStyle/>
          <a:p>
            <a:pPr algn="ctr"/>
            <a:r>
              <a:rPr lang="en-US" sz="1400" b="1" dirty="0"/>
              <a:t>Valid Data Source Requirements</a:t>
            </a:r>
          </a:p>
        </p:txBody>
      </p:sp>
      <p:sp>
        <p:nvSpPr>
          <p:cNvPr id="13" name="Rounded Rectangle 53">
            <a:extLst>
              <a:ext uri="{FF2B5EF4-FFF2-40B4-BE49-F238E27FC236}">
                <a16:creationId xmlns:a16="http://schemas.microsoft.com/office/drawing/2014/main" id="{7DFE6B06-DF5E-4E85-A9CA-6BBEC14435A2}"/>
              </a:ext>
            </a:extLst>
          </p:cNvPr>
          <p:cNvSpPr/>
          <p:nvPr/>
        </p:nvSpPr>
        <p:spPr bwMode="auto">
          <a:xfrm>
            <a:off x="5359759" y="1483317"/>
            <a:ext cx="2557454" cy="313129"/>
          </a:xfrm>
          <a:prstGeom prst="roundRect">
            <a:avLst/>
          </a:prstGeom>
          <a:solidFill>
            <a:schemeClr val="bg1"/>
          </a:solidFill>
          <a:ln w="19050">
            <a:solidFill>
              <a:schemeClr val="accent5"/>
            </a:solidFill>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lIns="27432" tIns="18288" rIns="27432" bIns="18288" anchor="ctr"/>
          <a:lstStyle/>
          <a:p>
            <a:pPr algn="ctr">
              <a:lnSpc>
                <a:spcPct val="85000"/>
              </a:lnSpc>
              <a:spcBef>
                <a:spcPct val="20000"/>
              </a:spcBef>
            </a:pPr>
            <a:r>
              <a:rPr lang="en-US" sz="1400" b="1" dirty="0"/>
              <a:t>WMATA API</a:t>
            </a:r>
          </a:p>
        </p:txBody>
      </p:sp>
      <p:sp>
        <p:nvSpPr>
          <p:cNvPr id="16" name="AutoShape 38">
            <a:extLst>
              <a:ext uri="{FF2B5EF4-FFF2-40B4-BE49-F238E27FC236}">
                <a16:creationId xmlns:a16="http://schemas.microsoft.com/office/drawing/2014/main" id="{A0954A04-5C90-4F41-B643-7AD3C77DD971}"/>
              </a:ext>
            </a:extLst>
          </p:cNvPr>
          <p:cNvSpPr>
            <a:spLocks noChangeArrowheads="1"/>
          </p:cNvSpPr>
          <p:nvPr/>
        </p:nvSpPr>
        <p:spPr bwMode="auto">
          <a:xfrm>
            <a:off x="4022421" y="1972053"/>
            <a:ext cx="792981" cy="333715"/>
          </a:xfrm>
          <a:prstGeom prst="rightArrow">
            <a:avLst>
              <a:gd name="adj1" fmla="val 59546"/>
              <a:gd name="adj2" fmla="val 43931"/>
            </a:avLst>
          </a:prstGeom>
          <a:gradFill>
            <a:gsLst>
              <a:gs pos="0">
                <a:schemeClr val="bg1"/>
              </a:gs>
              <a:gs pos="97000">
                <a:schemeClr val="accent1">
                  <a:lumMod val="20000"/>
                  <a:lumOff val="80000"/>
                </a:schemeClr>
              </a:gs>
            </a:gsLst>
            <a:lin ang="0" scaled="0"/>
          </a:gradFill>
          <a:ln w="6350">
            <a:solidFill>
              <a:srgbClr val="474747"/>
            </a:solidFill>
          </a:ln>
          <a:effectLst>
            <a:outerShdw blurRad="381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00002E"/>
              </a:solidFill>
              <a:effectLst>
                <a:outerShdw blurRad="38100" dist="38100" dir="2700000" algn="tl" rotWithShape="0">
                  <a:schemeClr val="bg1">
                    <a:alpha val="43000"/>
                  </a:schemeClr>
                </a:outerShdw>
              </a:effectLst>
            </a:endParaRPr>
          </a:p>
        </p:txBody>
      </p:sp>
      <p:sp>
        <p:nvSpPr>
          <p:cNvPr id="17" name="AutoShape 38">
            <a:extLst>
              <a:ext uri="{FF2B5EF4-FFF2-40B4-BE49-F238E27FC236}">
                <a16:creationId xmlns:a16="http://schemas.microsoft.com/office/drawing/2014/main" id="{C999B18A-723F-40DB-A3F8-86CC0D0242EE}"/>
              </a:ext>
            </a:extLst>
          </p:cNvPr>
          <p:cNvSpPr>
            <a:spLocks noChangeArrowheads="1"/>
          </p:cNvSpPr>
          <p:nvPr/>
        </p:nvSpPr>
        <p:spPr bwMode="auto">
          <a:xfrm>
            <a:off x="4025685" y="3180312"/>
            <a:ext cx="792981" cy="333715"/>
          </a:xfrm>
          <a:prstGeom prst="rightArrow">
            <a:avLst>
              <a:gd name="adj1" fmla="val 59546"/>
              <a:gd name="adj2" fmla="val 43931"/>
            </a:avLst>
          </a:prstGeom>
          <a:gradFill>
            <a:gsLst>
              <a:gs pos="0">
                <a:schemeClr val="bg1"/>
              </a:gs>
              <a:gs pos="97000">
                <a:schemeClr val="accent1">
                  <a:lumMod val="20000"/>
                  <a:lumOff val="80000"/>
                </a:schemeClr>
              </a:gs>
            </a:gsLst>
            <a:lin ang="0" scaled="0"/>
          </a:gradFill>
          <a:ln w="6350">
            <a:solidFill>
              <a:srgbClr val="474747"/>
            </a:solidFill>
          </a:ln>
          <a:effectLst>
            <a:outerShdw blurRad="381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00002E"/>
              </a:solidFill>
              <a:effectLst>
                <a:outerShdw blurRad="38100" dist="38100" dir="2700000" algn="tl" rotWithShape="0">
                  <a:schemeClr val="bg1">
                    <a:alpha val="43000"/>
                  </a:schemeClr>
                </a:outerShdw>
              </a:effectLst>
            </a:endParaRPr>
          </a:p>
        </p:txBody>
      </p:sp>
      <p:sp>
        <p:nvSpPr>
          <p:cNvPr id="18" name="AutoShape 38">
            <a:extLst>
              <a:ext uri="{FF2B5EF4-FFF2-40B4-BE49-F238E27FC236}">
                <a16:creationId xmlns:a16="http://schemas.microsoft.com/office/drawing/2014/main" id="{EAA87059-D69B-41FE-932C-443A7CE99A86}"/>
              </a:ext>
            </a:extLst>
          </p:cNvPr>
          <p:cNvSpPr>
            <a:spLocks noChangeArrowheads="1"/>
          </p:cNvSpPr>
          <p:nvPr/>
        </p:nvSpPr>
        <p:spPr bwMode="auto">
          <a:xfrm>
            <a:off x="4025686" y="4929400"/>
            <a:ext cx="807298" cy="333715"/>
          </a:xfrm>
          <a:prstGeom prst="rightArrow">
            <a:avLst>
              <a:gd name="adj1" fmla="val 59546"/>
              <a:gd name="adj2" fmla="val 43931"/>
            </a:avLst>
          </a:prstGeom>
          <a:gradFill>
            <a:gsLst>
              <a:gs pos="0">
                <a:schemeClr val="bg1"/>
              </a:gs>
              <a:gs pos="97000">
                <a:schemeClr val="accent1">
                  <a:lumMod val="20000"/>
                  <a:lumOff val="80000"/>
                </a:schemeClr>
              </a:gs>
            </a:gsLst>
            <a:lin ang="0" scaled="0"/>
          </a:gradFill>
          <a:ln w="6350">
            <a:solidFill>
              <a:srgbClr val="474747"/>
            </a:solidFill>
          </a:ln>
          <a:effectLst>
            <a:outerShdw blurRad="381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00002E"/>
              </a:solidFill>
              <a:effectLst>
                <a:outerShdw blurRad="38100" dist="38100" dir="2700000" algn="tl" rotWithShape="0">
                  <a:schemeClr val="bg1">
                    <a:alpha val="43000"/>
                  </a:schemeClr>
                </a:outerShdw>
              </a:effectLst>
            </a:endParaRPr>
          </a:p>
        </p:txBody>
      </p:sp>
      <p:sp>
        <p:nvSpPr>
          <p:cNvPr id="15" name="Slide Number Placeholder 3">
            <a:extLst>
              <a:ext uri="{FF2B5EF4-FFF2-40B4-BE49-F238E27FC236}">
                <a16:creationId xmlns:a16="http://schemas.microsoft.com/office/drawing/2014/main" id="{EE36D33E-A854-4667-B433-EEBDDA841661}"/>
              </a:ext>
            </a:extLst>
          </p:cNvPr>
          <p:cNvSpPr txBox="1">
            <a:spLocks/>
          </p:cNvSpPr>
          <p:nvPr/>
        </p:nvSpPr>
        <p:spPr>
          <a:xfrm>
            <a:off x="8867774" y="6492875"/>
            <a:ext cx="363312"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E3615C6-A27C-4049-9614-A118EB425B45}" type="slidenum">
              <a:rPr lang="en-US" smtClean="0"/>
              <a:pPr/>
              <a:t>12</a:t>
            </a:fld>
            <a:endParaRPr lang="en-US" dirty="0"/>
          </a:p>
        </p:txBody>
      </p:sp>
    </p:spTree>
    <p:extLst>
      <p:ext uri="{BB962C8B-B14F-4D97-AF65-F5344CB8AC3E}">
        <p14:creationId xmlns:p14="http://schemas.microsoft.com/office/powerpoint/2010/main" val="1739389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0686-84AF-463C-B596-6D63654C8C2B}"/>
              </a:ext>
            </a:extLst>
          </p:cNvPr>
          <p:cNvSpPr>
            <a:spLocks noGrp="1"/>
          </p:cNvSpPr>
          <p:nvPr>
            <p:ph type="title"/>
          </p:nvPr>
        </p:nvSpPr>
        <p:spPr/>
        <p:txBody>
          <a:bodyPr/>
          <a:lstStyle/>
          <a:p>
            <a:r>
              <a:rPr lang="en-US" dirty="0"/>
              <a:t>Data Flow</a:t>
            </a:r>
          </a:p>
        </p:txBody>
      </p:sp>
      <p:sp>
        <p:nvSpPr>
          <p:cNvPr id="3" name="Slide Number Placeholder 2">
            <a:extLst>
              <a:ext uri="{FF2B5EF4-FFF2-40B4-BE49-F238E27FC236}">
                <a16:creationId xmlns:a16="http://schemas.microsoft.com/office/drawing/2014/main" id="{0880C815-DBEC-4A59-82DF-C26F2EF5D927}"/>
              </a:ext>
            </a:extLst>
          </p:cNvPr>
          <p:cNvSpPr>
            <a:spLocks noGrp="1"/>
          </p:cNvSpPr>
          <p:nvPr>
            <p:ph type="sldNum" sz="quarter" idx="12"/>
          </p:nvPr>
        </p:nvSpPr>
        <p:spPr/>
        <p:txBody>
          <a:bodyPr/>
          <a:lstStyle/>
          <a:p>
            <a:fld id="{AE3615C6-A27C-4049-9614-A118EB425B45}" type="slidenum">
              <a:rPr lang="en-US" smtClean="0"/>
              <a:t>13</a:t>
            </a:fld>
            <a:endParaRPr lang="en-US" dirty="0"/>
          </a:p>
        </p:txBody>
      </p:sp>
      <p:sp>
        <p:nvSpPr>
          <p:cNvPr id="5" name="Rectangle: Rounded Corners 4">
            <a:extLst>
              <a:ext uri="{FF2B5EF4-FFF2-40B4-BE49-F238E27FC236}">
                <a16:creationId xmlns:a16="http://schemas.microsoft.com/office/drawing/2014/main" id="{0F72F7AB-EF25-4181-B3CC-ABDB26A7FF1E}"/>
              </a:ext>
            </a:extLst>
          </p:cNvPr>
          <p:cNvSpPr/>
          <p:nvPr/>
        </p:nvSpPr>
        <p:spPr>
          <a:xfrm>
            <a:off x="4303530" y="2842676"/>
            <a:ext cx="790180" cy="639059"/>
          </a:xfrm>
          <a:prstGeom prst="roundRect">
            <a:avLst>
              <a:gd name="adj" fmla="val 5977"/>
            </a:avLst>
          </a:prstGeom>
          <a:solidFill>
            <a:schemeClr val="bg2"/>
          </a:solidFill>
          <a:ln w="38100">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1200" dirty="0" err="1">
                <a:solidFill>
                  <a:schemeClr val="accent5"/>
                </a:solidFill>
              </a:rPr>
              <a:t>Filebeat</a:t>
            </a:r>
            <a:r>
              <a:rPr lang="en-US" sz="1200" dirty="0">
                <a:solidFill>
                  <a:schemeClr val="accent5"/>
                </a:solidFill>
              </a:rPr>
              <a:t> Log Collector</a:t>
            </a:r>
          </a:p>
        </p:txBody>
      </p:sp>
      <p:sp>
        <p:nvSpPr>
          <p:cNvPr id="10" name="Rectangle: Rounded Corners 9">
            <a:extLst>
              <a:ext uri="{FF2B5EF4-FFF2-40B4-BE49-F238E27FC236}">
                <a16:creationId xmlns:a16="http://schemas.microsoft.com/office/drawing/2014/main" id="{4DC1C126-8E45-495A-96C8-B1827D1253DA}"/>
              </a:ext>
            </a:extLst>
          </p:cNvPr>
          <p:cNvSpPr/>
          <p:nvPr/>
        </p:nvSpPr>
        <p:spPr>
          <a:xfrm>
            <a:off x="1294706" y="1784763"/>
            <a:ext cx="776397" cy="412865"/>
          </a:xfrm>
          <a:prstGeom prst="roundRect">
            <a:avLst>
              <a:gd name="adj" fmla="val 4825"/>
            </a:avLst>
          </a:prstGeom>
          <a:solidFill>
            <a:schemeClr val="bg2"/>
          </a:solidFill>
          <a:ln w="38100">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r>
              <a:rPr lang="en-US" sz="1200" dirty="0">
                <a:solidFill>
                  <a:schemeClr val="accent4"/>
                </a:solidFill>
              </a:rPr>
              <a:t>WMATA API</a:t>
            </a:r>
          </a:p>
        </p:txBody>
      </p:sp>
      <p:sp>
        <p:nvSpPr>
          <p:cNvPr id="11" name="Rectangle: Rounded Corners 10">
            <a:extLst>
              <a:ext uri="{FF2B5EF4-FFF2-40B4-BE49-F238E27FC236}">
                <a16:creationId xmlns:a16="http://schemas.microsoft.com/office/drawing/2014/main" id="{E37886F0-BA06-44F9-A6A5-7A917127C1FC}"/>
              </a:ext>
            </a:extLst>
          </p:cNvPr>
          <p:cNvSpPr/>
          <p:nvPr/>
        </p:nvSpPr>
        <p:spPr>
          <a:xfrm>
            <a:off x="1283720" y="2330045"/>
            <a:ext cx="776397" cy="412865"/>
          </a:xfrm>
          <a:prstGeom prst="roundRect">
            <a:avLst>
              <a:gd name="adj" fmla="val 4825"/>
            </a:avLst>
          </a:prstGeom>
          <a:solidFill>
            <a:schemeClr val="bg2"/>
          </a:solidFill>
          <a:ln w="38100">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r>
              <a:rPr lang="en-US" sz="1200" dirty="0">
                <a:solidFill>
                  <a:schemeClr val="accent4"/>
                </a:solidFill>
              </a:rPr>
              <a:t>GTFS API</a:t>
            </a:r>
          </a:p>
        </p:txBody>
      </p:sp>
      <p:cxnSp>
        <p:nvCxnSpPr>
          <p:cNvPr id="13" name="Connector: Elbow 12">
            <a:extLst>
              <a:ext uri="{FF2B5EF4-FFF2-40B4-BE49-F238E27FC236}">
                <a16:creationId xmlns:a16="http://schemas.microsoft.com/office/drawing/2014/main" id="{AEA9D4D3-8942-44FC-AAC9-AA40B58B4CCD}"/>
              </a:ext>
            </a:extLst>
          </p:cNvPr>
          <p:cNvCxnSpPr>
            <a:cxnSpLocks/>
            <a:stCxn id="10" idx="3"/>
            <a:endCxn id="16" idx="1"/>
          </p:cNvCxnSpPr>
          <p:nvPr/>
        </p:nvCxnSpPr>
        <p:spPr>
          <a:xfrm>
            <a:off x="2071103" y="1991196"/>
            <a:ext cx="1266102" cy="263973"/>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B16CECAC-7248-4843-A900-6959180D56C5}"/>
              </a:ext>
            </a:extLst>
          </p:cNvPr>
          <p:cNvCxnSpPr>
            <a:cxnSpLocks/>
          </p:cNvCxnSpPr>
          <p:nvPr/>
        </p:nvCxnSpPr>
        <p:spPr bwMode="auto">
          <a:xfrm>
            <a:off x="2071103" y="2607579"/>
            <a:ext cx="635180" cy="0"/>
          </a:xfrm>
          <a:prstGeom prst="straightConnector1">
            <a:avLst/>
          </a:prstGeom>
          <a:ln w="12700">
            <a:headEnd/>
            <a:tailEnd type="none" w="med" len="sm"/>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8E6A8D7-B0B2-471F-BF63-FD1E778E8D27}"/>
              </a:ext>
            </a:extLst>
          </p:cNvPr>
          <p:cNvCxnSpPr>
            <a:cxnSpLocks/>
          </p:cNvCxnSpPr>
          <p:nvPr/>
        </p:nvCxnSpPr>
        <p:spPr bwMode="auto">
          <a:xfrm flipV="1">
            <a:off x="2706283" y="2255167"/>
            <a:ext cx="0" cy="352412"/>
          </a:xfrm>
          <a:prstGeom prst="straightConnector1">
            <a:avLst/>
          </a:prstGeom>
          <a:ln w="12700">
            <a:headEnd/>
            <a:tailEnd type="none" w="med" len="sm"/>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cxnSp>
      <p:sp>
        <p:nvSpPr>
          <p:cNvPr id="16" name="Rectangle: Rounded Corners 15">
            <a:extLst>
              <a:ext uri="{FF2B5EF4-FFF2-40B4-BE49-F238E27FC236}">
                <a16:creationId xmlns:a16="http://schemas.microsoft.com/office/drawing/2014/main" id="{507DBCE3-D99E-43D7-8997-7E2B0E2AE421}"/>
              </a:ext>
            </a:extLst>
          </p:cNvPr>
          <p:cNvSpPr/>
          <p:nvPr/>
        </p:nvSpPr>
        <p:spPr>
          <a:xfrm>
            <a:off x="3337205" y="1970815"/>
            <a:ext cx="744577" cy="568707"/>
          </a:xfrm>
          <a:prstGeom prst="roundRect">
            <a:avLst>
              <a:gd name="adj" fmla="val 5977"/>
            </a:avLst>
          </a:prstGeom>
          <a:solidFill>
            <a:schemeClr val="bg2"/>
          </a:solidFill>
          <a:ln w="38100">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1200">
                <a:solidFill>
                  <a:schemeClr val="accent5"/>
                </a:solidFill>
              </a:rPr>
              <a:t>Producers</a:t>
            </a:r>
            <a:endParaRPr lang="en-US"/>
          </a:p>
        </p:txBody>
      </p:sp>
      <p:sp>
        <p:nvSpPr>
          <p:cNvPr id="17" name="Rectangle: Rounded Corners 16">
            <a:extLst>
              <a:ext uri="{FF2B5EF4-FFF2-40B4-BE49-F238E27FC236}">
                <a16:creationId xmlns:a16="http://schemas.microsoft.com/office/drawing/2014/main" id="{47FEA536-D3B3-4CB0-8BA9-E83EAC323264}"/>
              </a:ext>
            </a:extLst>
          </p:cNvPr>
          <p:cNvSpPr/>
          <p:nvPr/>
        </p:nvSpPr>
        <p:spPr>
          <a:xfrm>
            <a:off x="4317312" y="1902756"/>
            <a:ext cx="776398" cy="704823"/>
          </a:xfrm>
          <a:prstGeom prst="roundRect">
            <a:avLst>
              <a:gd name="adj" fmla="val 4825"/>
            </a:avLst>
          </a:prstGeom>
          <a:solidFill>
            <a:schemeClr val="bg2"/>
          </a:solid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r>
              <a:rPr lang="en-US" sz="1200" dirty="0">
                <a:solidFill>
                  <a:schemeClr val="accent3"/>
                </a:solidFill>
              </a:rPr>
              <a:t>        Event Processing</a:t>
            </a:r>
          </a:p>
        </p:txBody>
      </p:sp>
      <p:pic>
        <p:nvPicPr>
          <p:cNvPr id="18" name="Picture 17">
            <a:extLst>
              <a:ext uri="{FF2B5EF4-FFF2-40B4-BE49-F238E27FC236}">
                <a16:creationId xmlns:a16="http://schemas.microsoft.com/office/drawing/2014/main" id="{5E4F0058-6845-42C1-A055-6311A97124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3884" y="1940208"/>
            <a:ext cx="339630" cy="369724"/>
          </a:xfrm>
          <a:prstGeom prst="rect">
            <a:avLst/>
          </a:prstGeom>
        </p:spPr>
      </p:pic>
      <p:cxnSp>
        <p:nvCxnSpPr>
          <p:cNvPr id="19" name="Straight Arrow Connector 18">
            <a:extLst>
              <a:ext uri="{FF2B5EF4-FFF2-40B4-BE49-F238E27FC236}">
                <a16:creationId xmlns:a16="http://schemas.microsoft.com/office/drawing/2014/main" id="{E689A32F-6300-4483-BC8C-5FD77AF49C3E}"/>
              </a:ext>
            </a:extLst>
          </p:cNvPr>
          <p:cNvCxnSpPr>
            <a:cxnSpLocks/>
            <a:stCxn id="16" idx="3"/>
            <a:endCxn id="17" idx="1"/>
          </p:cNvCxnSpPr>
          <p:nvPr/>
        </p:nvCxnSpPr>
        <p:spPr>
          <a:xfrm flipV="1">
            <a:off x="4081782" y="2255168"/>
            <a:ext cx="235530"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Connector: Elbow 19">
            <a:extLst>
              <a:ext uri="{FF2B5EF4-FFF2-40B4-BE49-F238E27FC236}">
                <a16:creationId xmlns:a16="http://schemas.microsoft.com/office/drawing/2014/main" id="{2A30F2A5-9D1A-4286-B9F2-59996168853A}"/>
              </a:ext>
            </a:extLst>
          </p:cNvPr>
          <p:cNvCxnSpPr>
            <a:cxnSpLocks/>
            <a:stCxn id="16" idx="0"/>
            <a:endCxn id="21" idx="2"/>
          </p:cNvCxnSpPr>
          <p:nvPr/>
        </p:nvCxnSpPr>
        <p:spPr>
          <a:xfrm rot="5400000" flipH="1" flipV="1">
            <a:off x="3733464" y="1335633"/>
            <a:ext cx="611212" cy="659153"/>
          </a:xfrm>
          <a:prstGeom prst="bentConnector2">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 name="Flowchart: Magnetic Disk 20">
            <a:extLst>
              <a:ext uri="{FF2B5EF4-FFF2-40B4-BE49-F238E27FC236}">
                <a16:creationId xmlns:a16="http://schemas.microsoft.com/office/drawing/2014/main" id="{0A1CDA43-DF56-44A0-8EFB-A68DA95985C5}"/>
              </a:ext>
            </a:extLst>
          </p:cNvPr>
          <p:cNvSpPr/>
          <p:nvPr/>
        </p:nvSpPr>
        <p:spPr>
          <a:xfrm>
            <a:off x="4368647" y="1007191"/>
            <a:ext cx="699779" cy="704823"/>
          </a:xfrm>
          <a:prstGeom prst="flowChartMagneticDisk">
            <a:avLst/>
          </a:prstGeom>
          <a:solidFill>
            <a:schemeClr val="bg2"/>
          </a:solid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US" sz="1200" dirty="0">
              <a:solidFill>
                <a:schemeClr val="accent5"/>
              </a:solidFill>
            </a:endParaRPr>
          </a:p>
          <a:p>
            <a:pPr algn="ctr"/>
            <a:r>
              <a:rPr lang="en-US" sz="1200" dirty="0">
                <a:solidFill>
                  <a:schemeClr val="accent5"/>
                </a:solidFill>
              </a:rPr>
              <a:t>Replay DB</a:t>
            </a:r>
          </a:p>
        </p:txBody>
      </p:sp>
      <p:cxnSp>
        <p:nvCxnSpPr>
          <p:cNvPr id="22" name="Straight Arrow Connector 21">
            <a:extLst>
              <a:ext uri="{FF2B5EF4-FFF2-40B4-BE49-F238E27FC236}">
                <a16:creationId xmlns:a16="http://schemas.microsoft.com/office/drawing/2014/main" id="{04847D61-5D6E-48B6-BFC4-5992D427BFE4}"/>
              </a:ext>
            </a:extLst>
          </p:cNvPr>
          <p:cNvCxnSpPr>
            <a:cxnSpLocks/>
            <a:stCxn id="21" idx="3"/>
          </p:cNvCxnSpPr>
          <p:nvPr/>
        </p:nvCxnSpPr>
        <p:spPr>
          <a:xfrm>
            <a:off x="4718537" y="1712014"/>
            <a:ext cx="0" cy="14536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0048F419-945B-48B5-87C7-A7392E26A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8959" y="1272171"/>
            <a:ext cx="659154" cy="141139"/>
          </a:xfrm>
          <a:prstGeom prst="rect">
            <a:avLst/>
          </a:prstGeom>
        </p:spPr>
      </p:pic>
      <p:sp>
        <p:nvSpPr>
          <p:cNvPr id="24" name="TextBox 23">
            <a:extLst>
              <a:ext uri="{FF2B5EF4-FFF2-40B4-BE49-F238E27FC236}">
                <a16:creationId xmlns:a16="http://schemas.microsoft.com/office/drawing/2014/main" id="{933A7EF9-8BEA-447D-BBE9-462B39C9F37D}"/>
              </a:ext>
            </a:extLst>
          </p:cNvPr>
          <p:cNvSpPr txBox="1"/>
          <p:nvPr/>
        </p:nvSpPr>
        <p:spPr>
          <a:xfrm>
            <a:off x="2172114" y="1776416"/>
            <a:ext cx="400911" cy="221599"/>
          </a:xfrm>
          <a:prstGeom prst="rect">
            <a:avLst/>
          </a:prstGeom>
          <a:noFill/>
        </p:spPr>
        <p:txBody>
          <a:bodyPr wrap="square" lIns="36576" tIns="18288" rIns="36576" bIns="18288" rtlCol="0">
            <a:spAutoFit/>
          </a:bodyPr>
          <a:lstStyle/>
          <a:p>
            <a:pPr algn="l">
              <a:buClr>
                <a:schemeClr val="accent5"/>
              </a:buClr>
            </a:pPr>
            <a:r>
              <a:rPr lang="en-US" sz="1200" dirty="0"/>
              <a:t>Rest</a:t>
            </a:r>
          </a:p>
        </p:txBody>
      </p:sp>
      <p:sp>
        <p:nvSpPr>
          <p:cNvPr id="25" name="TextBox 24">
            <a:extLst>
              <a:ext uri="{FF2B5EF4-FFF2-40B4-BE49-F238E27FC236}">
                <a16:creationId xmlns:a16="http://schemas.microsoft.com/office/drawing/2014/main" id="{DCC5A2BF-426D-4FCC-B974-5F2523021D4A}"/>
              </a:ext>
            </a:extLst>
          </p:cNvPr>
          <p:cNvSpPr txBox="1"/>
          <p:nvPr/>
        </p:nvSpPr>
        <p:spPr>
          <a:xfrm>
            <a:off x="2062232" y="2602255"/>
            <a:ext cx="987836" cy="221598"/>
          </a:xfrm>
          <a:prstGeom prst="rect">
            <a:avLst/>
          </a:prstGeom>
          <a:noFill/>
        </p:spPr>
        <p:txBody>
          <a:bodyPr wrap="square" lIns="36576" tIns="18288" rIns="36576" bIns="18288" rtlCol="0">
            <a:spAutoFit/>
          </a:bodyPr>
          <a:lstStyle/>
          <a:p>
            <a:pPr algn="l">
              <a:buClr>
                <a:schemeClr val="accent5"/>
              </a:buClr>
            </a:pPr>
            <a:r>
              <a:rPr lang="en-US" sz="1200" dirty="0"/>
              <a:t>ProtocolBuffers</a:t>
            </a:r>
          </a:p>
        </p:txBody>
      </p:sp>
      <p:sp>
        <p:nvSpPr>
          <p:cNvPr id="26" name="Rectangle: Rounded Corners 25">
            <a:extLst>
              <a:ext uri="{FF2B5EF4-FFF2-40B4-BE49-F238E27FC236}">
                <a16:creationId xmlns:a16="http://schemas.microsoft.com/office/drawing/2014/main" id="{E5B3A0D2-D57E-4BDC-A3CE-16A5CDE1889F}"/>
              </a:ext>
            </a:extLst>
          </p:cNvPr>
          <p:cNvSpPr/>
          <p:nvPr/>
        </p:nvSpPr>
        <p:spPr>
          <a:xfrm>
            <a:off x="5277555" y="1911452"/>
            <a:ext cx="776398" cy="704823"/>
          </a:xfrm>
          <a:prstGeom prst="roundRect">
            <a:avLst>
              <a:gd name="adj" fmla="val 4825"/>
            </a:avLst>
          </a:prstGeom>
          <a:solidFill>
            <a:schemeClr val="bg2"/>
          </a:solid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r>
              <a:rPr lang="en-US" sz="1200" dirty="0">
                <a:solidFill>
                  <a:schemeClr val="accent3"/>
                </a:solidFill>
              </a:rPr>
              <a:t>Consumers</a:t>
            </a:r>
            <a:endParaRPr lang="en-US" dirty="0"/>
          </a:p>
        </p:txBody>
      </p:sp>
      <p:sp>
        <p:nvSpPr>
          <p:cNvPr id="27" name="Rectangle: Rounded Corners 26">
            <a:extLst>
              <a:ext uri="{FF2B5EF4-FFF2-40B4-BE49-F238E27FC236}">
                <a16:creationId xmlns:a16="http://schemas.microsoft.com/office/drawing/2014/main" id="{E74D99A6-193A-4BCC-A389-8CFD5EF12A2F}"/>
              </a:ext>
            </a:extLst>
          </p:cNvPr>
          <p:cNvSpPr/>
          <p:nvPr/>
        </p:nvSpPr>
        <p:spPr>
          <a:xfrm>
            <a:off x="6260366" y="1920365"/>
            <a:ext cx="776398" cy="681890"/>
          </a:xfrm>
          <a:prstGeom prst="roundRect">
            <a:avLst>
              <a:gd name="adj" fmla="val 4825"/>
            </a:avLst>
          </a:prstGeom>
          <a:solidFill>
            <a:schemeClr val="bg2"/>
          </a:solidFill>
          <a:ln w="381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r>
              <a:rPr lang="en-US" sz="1200" dirty="0">
                <a:solidFill>
                  <a:schemeClr val="accent1"/>
                </a:solidFill>
              </a:rPr>
              <a:t>Central</a:t>
            </a:r>
          </a:p>
          <a:p>
            <a:pPr algn="ctr"/>
            <a:r>
              <a:rPr lang="en-US" sz="1200" dirty="0">
                <a:solidFill>
                  <a:schemeClr val="accent1"/>
                </a:solidFill>
              </a:rPr>
              <a:t>Dashboard</a:t>
            </a:r>
          </a:p>
        </p:txBody>
      </p:sp>
      <p:pic>
        <p:nvPicPr>
          <p:cNvPr id="28" name="Picture 27">
            <a:extLst>
              <a:ext uri="{FF2B5EF4-FFF2-40B4-BE49-F238E27FC236}">
                <a16:creationId xmlns:a16="http://schemas.microsoft.com/office/drawing/2014/main" id="{55158FD3-CEC9-4C30-B0D5-A4474BBAF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124" y="1675013"/>
            <a:ext cx="457201" cy="507493"/>
          </a:xfrm>
          <a:prstGeom prst="rect">
            <a:avLst/>
          </a:prstGeom>
        </p:spPr>
      </p:pic>
      <p:sp>
        <p:nvSpPr>
          <p:cNvPr id="29" name="Rectangle: Rounded Corners 28">
            <a:extLst>
              <a:ext uri="{FF2B5EF4-FFF2-40B4-BE49-F238E27FC236}">
                <a16:creationId xmlns:a16="http://schemas.microsoft.com/office/drawing/2014/main" id="{9E3D1B21-847C-41B5-A1ED-6EDCDAD950AB}"/>
              </a:ext>
            </a:extLst>
          </p:cNvPr>
          <p:cNvSpPr/>
          <p:nvPr/>
        </p:nvSpPr>
        <p:spPr>
          <a:xfrm>
            <a:off x="4317312" y="3690581"/>
            <a:ext cx="790180" cy="639059"/>
          </a:xfrm>
          <a:prstGeom prst="roundRect">
            <a:avLst>
              <a:gd name="adj" fmla="val 5977"/>
            </a:avLst>
          </a:prstGeom>
          <a:solidFill>
            <a:schemeClr val="bg2"/>
          </a:solidFill>
          <a:ln w="38100">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1200" dirty="0">
                <a:solidFill>
                  <a:schemeClr val="accent5"/>
                </a:solidFill>
              </a:rPr>
              <a:t>Metricbeat Topic Collector </a:t>
            </a:r>
          </a:p>
        </p:txBody>
      </p:sp>
      <p:sp>
        <p:nvSpPr>
          <p:cNvPr id="30" name="Rectangle: Rounded Corners 29">
            <a:extLst>
              <a:ext uri="{FF2B5EF4-FFF2-40B4-BE49-F238E27FC236}">
                <a16:creationId xmlns:a16="http://schemas.microsoft.com/office/drawing/2014/main" id="{3F47B114-3D1C-41FB-840F-DB28A27430EE}"/>
              </a:ext>
            </a:extLst>
          </p:cNvPr>
          <p:cNvSpPr/>
          <p:nvPr/>
        </p:nvSpPr>
        <p:spPr>
          <a:xfrm>
            <a:off x="6271641" y="2823852"/>
            <a:ext cx="776398" cy="681890"/>
          </a:xfrm>
          <a:prstGeom prst="roundRect">
            <a:avLst>
              <a:gd name="adj" fmla="val 4825"/>
            </a:avLst>
          </a:prstGeom>
          <a:solidFill>
            <a:schemeClr val="bg2"/>
          </a:solidFill>
          <a:ln w="381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r>
              <a:rPr lang="en-US" sz="1200" dirty="0">
                <a:solidFill>
                  <a:schemeClr val="accent1"/>
                </a:solidFill>
              </a:rPr>
              <a:t>Kibana</a:t>
            </a:r>
          </a:p>
          <a:p>
            <a:pPr algn="ctr"/>
            <a:r>
              <a:rPr lang="en-US" sz="1200" dirty="0">
                <a:solidFill>
                  <a:schemeClr val="accent1"/>
                </a:solidFill>
              </a:rPr>
              <a:t>Dashboard</a:t>
            </a:r>
          </a:p>
        </p:txBody>
      </p:sp>
      <p:pic>
        <p:nvPicPr>
          <p:cNvPr id="31" name="Picture 30">
            <a:extLst>
              <a:ext uri="{FF2B5EF4-FFF2-40B4-BE49-F238E27FC236}">
                <a16:creationId xmlns:a16="http://schemas.microsoft.com/office/drawing/2014/main" id="{B57D46E6-BEB9-486E-8874-9861FE1BC9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399" y="2578500"/>
            <a:ext cx="457201" cy="507493"/>
          </a:xfrm>
          <a:prstGeom prst="rect">
            <a:avLst/>
          </a:prstGeom>
        </p:spPr>
      </p:pic>
      <p:sp>
        <p:nvSpPr>
          <p:cNvPr id="32" name="Rectangle: Rounded Corners 31">
            <a:extLst>
              <a:ext uri="{FF2B5EF4-FFF2-40B4-BE49-F238E27FC236}">
                <a16:creationId xmlns:a16="http://schemas.microsoft.com/office/drawing/2014/main" id="{D5AEDDBB-98D4-4C68-BD2A-5B3522F4E1FC}"/>
              </a:ext>
            </a:extLst>
          </p:cNvPr>
          <p:cNvSpPr/>
          <p:nvPr/>
        </p:nvSpPr>
        <p:spPr>
          <a:xfrm>
            <a:off x="5294476" y="2800919"/>
            <a:ext cx="776398" cy="704823"/>
          </a:xfrm>
          <a:prstGeom prst="roundRect">
            <a:avLst>
              <a:gd name="adj" fmla="val 4825"/>
            </a:avLst>
          </a:prstGeom>
          <a:solidFill>
            <a:schemeClr val="bg2"/>
          </a:solid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r>
              <a:rPr lang="en-US" sz="1200" dirty="0">
                <a:solidFill>
                  <a:schemeClr val="accent3"/>
                </a:solidFill>
              </a:rPr>
              <a:t>Elastic-Search Index</a:t>
            </a:r>
          </a:p>
        </p:txBody>
      </p:sp>
      <p:cxnSp>
        <p:nvCxnSpPr>
          <p:cNvPr id="33" name="Straight Arrow Connector 32">
            <a:extLst>
              <a:ext uri="{FF2B5EF4-FFF2-40B4-BE49-F238E27FC236}">
                <a16:creationId xmlns:a16="http://schemas.microsoft.com/office/drawing/2014/main" id="{DA4AE5F7-4356-4A47-B564-2C147248135F}"/>
              </a:ext>
            </a:extLst>
          </p:cNvPr>
          <p:cNvCxnSpPr>
            <a:cxnSpLocks/>
          </p:cNvCxnSpPr>
          <p:nvPr/>
        </p:nvCxnSpPr>
        <p:spPr>
          <a:xfrm>
            <a:off x="5085250" y="2246769"/>
            <a:ext cx="15111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9C1379A5-E6CF-45B0-BD2F-82DD1557D75F}"/>
              </a:ext>
            </a:extLst>
          </p:cNvPr>
          <p:cNvCxnSpPr>
            <a:cxnSpLocks/>
          </p:cNvCxnSpPr>
          <p:nvPr/>
        </p:nvCxnSpPr>
        <p:spPr>
          <a:xfrm flipV="1">
            <a:off x="6051068" y="2255167"/>
            <a:ext cx="159232" cy="2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AE3DDF81-7B0C-4094-8FF0-698D0896364F}"/>
              </a:ext>
            </a:extLst>
          </p:cNvPr>
          <p:cNvCxnSpPr>
            <a:cxnSpLocks/>
          </p:cNvCxnSpPr>
          <p:nvPr/>
        </p:nvCxnSpPr>
        <p:spPr>
          <a:xfrm flipV="1">
            <a:off x="6067466" y="3153331"/>
            <a:ext cx="142834" cy="274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145C58CA-C5D1-4E8F-92E5-A3F79686EBCB}"/>
              </a:ext>
            </a:extLst>
          </p:cNvPr>
          <p:cNvCxnSpPr>
            <a:cxnSpLocks/>
            <a:stCxn id="5" idx="3"/>
          </p:cNvCxnSpPr>
          <p:nvPr/>
        </p:nvCxnSpPr>
        <p:spPr>
          <a:xfrm>
            <a:off x="5093710" y="3162206"/>
            <a:ext cx="142659" cy="521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1" name="Connector: Elbow 40">
            <a:extLst>
              <a:ext uri="{FF2B5EF4-FFF2-40B4-BE49-F238E27FC236}">
                <a16:creationId xmlns:a16="http://schemas.microsoft.com/office/drawing/2014/main" id="{501D1812-2332-47FD-A503-27A99C6A795A}"/>
              </a:ext>
            </a:extLst>
          </p:cNvPr>
          <p:cNvCxnSpPr>
            <a:cxnSpLocks/>
            <a:endCxn id="32" idx="2"/>
          </p:cNvCxnSpPr>
          <p:nvPr/>
        </p:nvCxnSpPr>
        <p:spPr>
          <a:xfrm flipV="1">
            <a:off x="5107492" y="3505742"/>
            <a:ext cx="575183" cy="501266"/>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BD0CBE55-A54A-4435-B739-809D62C5DF6A}"/>
              </a:ext>
            </a:extLst>
          </p:cNvPr>
          <p:cNvCxnSpPr>
            <a:cxnSpLocks/>
            <a:stCxn id="16" idx="3"/>
            <a:endCxn id="29" idx="1"/>
          </p:cNvCxnSpPr>
          <p:nvPr/>
        </p:nvCxnSpPr>
        <p:spPr>
          <a:xfrm>
            <a:off x="4081782" y="2255169"/>
            <a:ext cx="235530" cy="1754942"/>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FF0304AD-F4A1-4330-96DE-217ED7F45E03}"/>
              </a:ext>
            </a:extLst>
          </p:cNvPr>
          <p:cNvCxnSpPr>
            <a:cxnSpLocks/>
            <a:stCxn id="17" idx="2"/>
          </p:cNvCxnSpPr>
          <p:nvPr/>
        </p:nvCxnSpPr>
        <p:spPr>
          <a:xfrm>
            <a:off x="4705511" y="2607579"/>
            <a:ext cx="0" cy="1933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77B78CEA-DBB2-4888-B21C-7214FB35225B}"/>
              </a:ext>
            </a:extLst>
          </p:cNvPr>
          <p:cNvSpPr txBox="1"/>
          <p:nvPr/>
        </p:nvSpPr>
        <p:spPr>
          <a:xfrm>
            <a:off x="4740613" y="2607268"/>
            <a:ext cx="655625" cy="221599"/>
          </a:xfrm>
          <a:prstGeom prst="rect">
            <a:avLst/>
          </a:prstGeom>
          <a:ln w="12700">
            <a:noFill/>
            <a:tailEnd type="triangle"/>
          </a:ln>
        </p:spPr>
        <p:style>
          <a:lnRef idx="1">
            <a:schemeClr val="dk1"/>
          </a:lnRef>
          <a:fillRef idx="0">
            <a:schemeClr val="dk1"/>
          </a:fillRef>
          <a:effectRef idx="0">
            <a:schemeClr val="dk1"/>
          </a:effectRef>
          <a:fontRef idx="minor">
            <a:schemeClr val="tx1"/>
          </a:fontRef>
        </p:style>
        <p:txBody>
          <a:bodyPr wrap="square" lIns="36576" tIns="18288" rIns="36576" bIns="18288" rtlCol="0">
            <a:spAutoFit/>
          </a:bodyPr>
          <a:lstStyle/>
          <a:p>
            <a:pPr algn="l">
              <a:buClr>
                <a:schemeClr val="accent5"/>
              </a:buClr>
            </a:pPr>
            <a:r>
              <a:rPr lang="en-US" sz="1200" dirty="0"/>
              <a:t>Log Files</a:t>
            </a:r>
          </a:p>
        </p:txBody>
      </p:sp>
      <p:sp>
        <p:nvSpPr>
          <p:cNvPr id="53" name="Rectangle: Rounded Corners 52">
            <a:extLst>
              <a:ext uri="{FF2B5EF4-FFF2-40B4-BE49-F238E27FC236}">
                <a16:creationId xmlns:a16="http://schemas.microsoft.com/office/drawing/2014/main" id="{4196FDE5-0513-431B-812E-2D5892BFDAB6}"/>
              </a:ext>
            </a:extLst>
          </p:cNvPr>
          <p:cNvSpPr/>
          <p:nvPr/>
        </p:nvSpPr>
        <p:spPr>
          <a:xfrm>
            <a:off x="223173" y="4604322"/>
            <a:ext cx="8867553" cy="1692771"/>
          </a:xfrm>
          <a:prstGeom prst="roundRect">
            <a:avLst>
              <a:gd name="adj" fmla="val 1361"/>
            </a:avLst>
          </a:prstGeom>
          <a:solidFill>
            <a:schemeClr val="bg2"/>
          </a:solidFill>
          <a:ln w="38100">
            <a:solidFill>
              <a:schemeClr val="accent5"/>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endParaRPr lang="en-US" sz="1200" dirty="0">
              <a:solidFill>
                <a:schemeClr val="accent5"/>
              </a:solidFill>
            </a:endParaRPr>
          </a:p>
        </p:txBody>
      </p:sp>
      <p:sp>
        <p:nvSpPr>
          <p:cNvPr id="54" name="Rectangle 53">
            <a:extLst>
              <a:ext uri="{FF2B5EF4-FFF2-40B4-BE49-F238E27FC236}">
                <a16:creationId xmlns:a16="http://schemas.microsoft.com/office/drawing/2014/main" id="{6AB2DBD8-1A8A-44C2-8F6C-C7F5E6483E84}"/>
              </a:ext>
            </a:extLst>
          </p:cNvPr>
          <p:cNvSpPr/>
          <p:nvPr/>
        </p:nvSpPr>
        <p:spPr>
          <a:xfrm>
            <a:off x="223173" y="4621029"/>
            <a:ext cx="8697654" cy="1477328"/>
          </a:xfrm>
          <a:prstGeom prst="rect">
            <a:avLst/>
          </a:prstGeom>
        </p:spPr>
        <p:txBody>
          <a:bodyPr wrap="square" anchor="t">
            <a:spAutoFit/>
          </a:bodyPr>
          <a:lstStyle/>
          <a:p>
            <a:pPr algn="ctr">
              <a:spcAft>
                <a:spcPts val="600"/>
              </a:spcAft>
            </a:pPr>
            <a:r>
              <a:rPr lang="en-US" sz="1400" b="1" dirty="0">
                <a:solidFill>
                  <a:schemeClr val="accent1"/>
                </a:solidFill>
                <a:latin typeface="Arial Narrow" panose="020B0606020202030204" pitchFamily="34" charset="0"/>
                <a:ea typeface="Calibri" panose="020F0502020204030204" pitchFamily="34" charset="0"/>
                <a:cs typeface="Times New Roman" panose="02020603050405020304" pitchFamily="18" charset="0"/>
              </a:rPr>
              <a:t>Data Flow from Washington Metropolitan Area Transit Authority (WMATA) and General Transit Feed Specification (Google)</a:t>
            </a:r>
          </a:p>
          <a:p>
            <a:pPr marL="285750" indent="-285750">
              <a:spcAft>
                <a:spcPts val="600"/>
              </a:spcAft>
              <a:buClr>
                <a:schemeClr val="accent4"/>
              </a:buClr>
              <a:buFont typeface="Wingdings" panose="05000000000000000000" pitchFamily="2" charset="2"/>
              <a:buChar char="Ø"/>
            </a:pPr>
            <a:r>
              <a:rPr lang="en-US" sz="1400">
                <a:latin typeface="Arial Narrow"/>
                <a:ea typeface="Calibri" panose="020F0502020204030204" pitchFamily="34" charset="0"/>
                <a:cs typeface="Times New Roman"/>
              </a:rPr>
              <a:t>Use the WMATA API to collect and send data through our Kafka workflow where it is transformed into JSON</a:t>
            </a:r>
          </a:p>
          <a:p>
            <a:pPr marL="285750" indent="-285750">
              <a:spcAft>
                <a:spcPts val="600"/>
              </a:spcAft>
              <a:buClr>
                <a:schemeClr val="accent4"/>
              </a:buClr>
              <a:buFont typeface="Wingdings" panose="05000000000000000000" pitchFamily="2" charset="2"/>
              <a:buChar char="Ø"/>
            </a:pPr>
            <a:r>
              <a:rPr lang="en-US" sz="1400">
                <a:latin typeface="Arial Narrow"/>
                <a:ea typeface="Calibri" panose="020F0502020204030204" pitchFamily="34" charset="0"/>
                <a:cs typeface="Times New Roman"/>
              </a:rPr>
              <a:t>Our Consumers performs trending analysis, force directed categorization, and Bayesian analysis for prediction</a:t>
            </a:r>
          </a:p>
          <a:p>
            <a:pPr marL="285750" indent="-285750">
              <a:spcAft>
                <a:spcPts val="600"/>
              </a:spcAft>
              <a:buClr>
                <a:schemeClr val="accent4"/>
              </a:buClr>
              <a:buFont typeface="Wingdings" panose="05000000000000000000" pitchFamily="2" charset="2"/>
              <a:buChar char="Ø"/>
            </a:pPr>
            <a:r>
              <a:rPr lang="en-US" sz="1400" dirty="0">
                <a:latin typeface="Arial Narrow" panose="020B0606020202030204" pitchFamily="34" charset="0"/>
                <a:ea typeface="Calibri" panose="020F0502020204030204" pitchFamily="34" charset="0"/>
                <a:cs typeface="Times New Roman" panose="02020603050405020304" pitchFamily="18" charset="0"/>
              </a:rPr>
              <a:t>Data is output into a Plot.ly dashboard for end user consumption</a:t>
            </a:r>
          </a:p>
          <a:p>
            <a:pPr marL="285750" indent="-285750">
              <a:spcAft>
                <a:spcPts val="600"/>
              </a:spcAft>
              <a:buClr>
                <a:schemeClr val="accent4"/>
              </a:buClr>
              <a:buFont typeface="Wingdings" panose="05000000000000000000" pitchFamily="2" charset="2"/>
              <a:buChar char="Ø"/>
            </a:pPr>
            <a:r>
              <a:rPr lang="en-US" sz="1400" dirty="0">
                <a:latin typeface="Arial Narrow" panose="020B0606020202030204" pitchFamily="34" charset="0"/>
                <a:ea typeface="Calibri" panose="020F0502020204030204" pitchFamily="34" charset="0"/>
                <a:cs typeface="Times New Roman" panose="02020603050405020304" pitchFamily="18" charset="0"/>
              </a:rPr>
              <a:t>Monitor Kafka logs with FileBeat and ingest into ElasticSearch for display in a Kibana dashboard</a:t>
            </a:r>
          </a:p>
        </p:txBody>
      </p:sp>
    </p:spTree>
    <p:extLst>
      <p:ext uri="{BB962C8B-B14F-4D97-AF65-F5344CB8AC3E}">
        <p14:creationId xmlns:p14="http://schemas.microsoft.com/office/powerpoint/2010/main" val="2471839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2187A-56EB-427B-856A-553F9C0ECACA}"/>
              </a:ext>
            </a:extLst>
          </p:cNvPr>
          <p:cNvSpPr>
            <a:spLocks noGrp="1"/>
          </p:cNvSpPr>
          <p:nvPr>
            <p:ph type="title"/>
          </p:nvPr>
        </p:nvSpPr>
        <p:spPr/>
        <p:txBody>
          <a:bodyPr/>
          <a:lstStyle/>
          <a:p>
            <a:r>
              <a:rPr lang="en-US" dirty="0"/>
              <a:t>Physical Architecture</a:t>
            </a:r>
          </a:p>
        </p:txBody>
      </p:sp>
      <p:sp>
        <p:nvSpPr>
          <p:cNvPr id="3" name="Slide Number Placeholder 2">
            <a:extLst>
              <a:ext uri="{FF2B5EF4-FFF2-40B4-BE49-F238E27FC236}">
                <a16:creationId xmlns:a16="http://schemas.microsoft.com/office/drawing/2014/main" id="{3F1EAB6D-5C89-463D-93EA-3ADDD08F2230}"/>
              </a:ext>
            </a:extLst>
          </p:cNvPr>
          <p:cNvSpPr>
            <a:spLocks noGrp="1"/>
          </p:cNvSpPr>
          <p:nvPr>
            <p:ph type="sldNum" sz="quarter" idx="12"/>
          </p:nvPr>
        </p:nvSpPr>
        <p:spPr/>
        <p:txBody>
          <a:bodyPr/>
          <a:lstStyle/>
          <a:p>
            <a:fld id="{AE3615C6-A27C-4049-9614-A118EB425B45}" type="slidenum">
              <a:rPr lang="en-US" smtClean="0"/>
              <a:t>14</a:t>
            </a:fld>
            <a:endParaRPr lang="en-US" dirty="0"/>
          </a:p>
        </p:txBody>
      </p:sp>
      <p:sp>
        <p:nvSpPr>
          <p:cNvPr id="7" name="Rectangle: Rounded Corners 6">
            <a:extLst>
              <a:ext uri="{FF2B5EF4-FFF2-40B4-BE49-F238E27FC236}">
                <a16:creationId xmlns:a16="http://schemas.microsoft.com/office/drawing/2014/main" id="{494A647F-89B6-4F43-B930-F4F23CE82711}"/>
              </a:ext>
            </a:extLst>
          </p:cNvPr>
          <p:cNvSpPr/>
          <p:nvPr/>
        </p:nvSpPr>
        <p:spPr>
          <a:xfrm>
            <a:off x="170120" y="4383287"/>
            <a:ext cx="8867553" cy="1909534"/>
          </a:xfrm>
          <a:prstGeom prst="roundRect">
            <a:avLst>
              <a:gd name="adj" fmla="val 1361"/>
            </a:avLst>
          </a:prstGeom>
          <a:solidFill>
            <a:schemeClr val="bg2"/>
          </a:solidFill>
          <a:ln w="38100">
            <a:solidFill>
              <a:schemeClr val="accent5"/>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endParaRPr lang="en-US" sz="1200" dirty="0">
              <a:solidFill>
                <a:schemeClr val="accent5"/>
              </a:solidFill>
            </a:endParaRPr>
          </a:p>
        </p:txBody>
      </p:sp>
      <p:sp>
        <p:nvSpPr>
          <p:cNvPr id="8" name="Rectangle 7">
            <a:extLst>
              <a:ext uri="{FF2B5EF4-FFF2-40B4-BE49-F238E27FC236}">
                <a16:creationId xmlns:a16="http://schemas.microsoft.com/office/drawing/2014/main" id="{44B68D54-3589-4F3F-ADFB-90A1C6C31922}"/>
              </a:ext>
            </a:extLst>
          </p:cNvPr>
          <p:cNvSpPr/>
          <p:nvPr/>
        </p:nvSpPr>
        <p:spPr>
          <a:xfrm>
            <a:off x="170120" y="4399994"/>
            <a:ext cx="8697654" cy="1892826"/>
          </a:xfrm>
          <a:prstGeom prst="rect">
            <a:avLst/>
          </a:prstGeom>
        </p:spPr>
        <p:txBody>
          <a:bodyPr wrap="square">
            <a:spAutoFit/>
          </a:bodyPr>
          <a:lstStyle/>
          <a:p>
            <a:pPr algn="just">
              <a:spcAft>
                <a:spcPts val="600"/>
              </a:spcAft>
            </a:pPr>
            <a:r>
              <a:rPr lang="en-US" sz="1400" dirty="0">
                <a:latin typeface="Arial Narrow" panose="020B0606020202030204" pitchFamily="34" charset="0"/>
                <a:ea typeface="Calibri" panose="020F0502020204030204" pitchFamily="34" charset="0"/>
                <a:cs typeface="Times New Roman" panose="02020603050405020304" pitchFamily="18" charset="0"/>
              </a:rPr>
              <a:t>The ITC Team Take Home Challenge is contained within a single AWS VPN and exposed through security groups through a public subnet to end users. ITC has 2 EC2s to contain the demonstration applications</a:t>
            </a:r>
          </a:p>
          <a:p>
            <a:pPr algn="just"/>
            <a:r>
              <a:rPr lang="en-US" sz="1400" dirty="0">
                <a:latin typeface="Arial Narrow" panose="020B0606020202030204" pitchFamily="34" charset="0"/>
                <a:ea typeface="Calibri" panose="020F0502020204030204" pitchFamily="34" charset="0"/>
                <a:cs typeface="Times New Roman" panose="02020603050405020304" pitchFamily="18" charset="0"/>
              </a:rPr>
              <a:t>	1: Configured with Kafka, Kibana, Filebeat, Elastic Search all within their own Docker containers</a:t>
            </a:r>
          </a:p>
          <a:p>
            <a:pPr algn="just"/>
            <a:r>
              <a:rPr lang="en-US" sz="1400" dirty="0">
                <a:latin typeface="Arial Narrow" panose="020B0606020202030204" pitchFamily="34" charset="0"/>
                <a:ea typeface="Calibri" panose="020F0502020204030204" pitchFamily="34" charset="0"/>
                <a:cs typeface="Times New Roman" panose="02020603050405020304" pitchFamily="18" charset="0"/>
              </a:rPr>
              <a:t>		</a:t>
            </a:r>
            <a:r>
              <a:rPr lang="en-US" sz="1400" i="1" dirty="0">
                <a:latin typeface="Arial Narrow" panose="020B0606020202030204" pitchFamily="34" charset="0"/>
                <a:ea typeface="Calibri" panose="020F0502020204030204" pitchFamily="34" charset="0"/>
                <a:cs typeface="Times New Roman" panose="02020603050405020304" pitchFamily="18" charset="0"/>
              </a:rPr>
              <a:t>In a future iteration, each container will be separated for scaling</a:t>
            </a:r>
          </a:p>
          <a:p>
            <a:pPr algn="just"/>
            <a:r>
              <a:rPr lang="en-US" sz="1400" dirty="0">
                <a:latin typeface="Arial Narrow" panose="020B0606020202030204" pitchFamily="34" charset="0"/>
                <a:ea typeface="Calibri" panose="020F0502020204030204" pitchFamily="34" charset="0"/>
                <a:cs typeface="Times New Roman" panose="02020603050405020304" pitchFamily="18" charset="0"/>
              </a:rPr>
              <a:t>	2: Contains the MongoDB Docker container</a:t>
            </a:r>
          </a:p>
          <a:p>
            <a:pPr algn="just"/>
            <a:r>
              <a:rPr lang="en-US" sz="1400" dirty="0">
                <a:latin typeface="Arial Narrow" panose="020B0606020202030204" pitchFamily="34" charset="0"/>
                <a:ea typeface="Calibri" panose="020F0502020204030204" pitchFamily="34" charset="0"/>
                <a:cs typeface="Times New Roman" panose="02020603050405020304" pitchFamily="18" charset="0"/>
              </a:rPr>
              <a:t>		</a:t>
            </a:r>
            <a:r>
              <a:rPr lang="en-US" sz="1400" i="1" dirty="0">
                <a:latin typeface="Arial Narrow" panose="020B0606020202030204" pitchFamily="34" charset="0"/>
                <a:ea typeface="Calibri" panose="020F0502020204030204" pitchFamily="34" charset="0"/>
                <a:cs typeface="Times New Roman" panose="02020603050405020304" pitchFamily="18" charset="0"/>
              </a:rPr>
              <a:t>The MongoDB is used to store streaming data for replay as the data stream volume may not have been enough </a:t>
            </a:r>
          </a:p>
          <a:p>
            <a:pPr algn="just"/>
            <a:r>
              <a:rPr lang="en-US" sz="1400" i="1" dirty="0">
                <a:latin typeface="Arial Narrow" panose="020B0606020202030204" pitchFamily="34" charset="0"/>
                <a:ea typeface="Calibri" panose="020F0502020204030204" pitchFamily="34" charset="0"/>
                <a:cs typeface="Times New Roman" panose="02020603050405020304" pitchFamily="18" charset="0"/>
              </a:rPr>
              <a:t>		In a future iteration, we will offload the database into AWS databases – e.g., RDS, Dynamo, etc.</a:t>
            </a:r>
          </a:p>
          <a:p>
            <a:pPr algn="just">
              <a:spcAft>
                <a:spcPts val="600"/>
              </a:spcAft>
            </a:pPr>
            <a:r>
              <a:rPr lang="en-US" sz="1400" dirty="0">
                <a:latin typeface="Arial Narrow" panose="020B0606020202030204" pitchFamily="34" charset="0"/>
                <a:ea typeface="Calibri" panose="020F0502020204030204" pitchFamily="34" charset="0"/>
                <a:cs typeface="Times New Roman" panose="02020603050405020304" pitchFamily="18" charset="0"/>
              </a:rPr>
              <a:t>For simplicity of deployment, we are using a single MongoDB</a:t>
            </a:r>
          </a:p>
        </p:txBody>
      </p:sp>
      <p:pic>
        <p:nvPicPr>
          <p:cNvPr id="9" name="Picture 8">
            <a:extLst>
              <a:ext uri="{FF2B5EF4-FFF2-40B4-BE49-F238E27FC236}">
                <a16:creationId xmlns:a16="http://schemas.microsoft.com/office/drawing/2014/main" id="{7D479150-22D1-4E45-BB91-B7BEAE2E7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6" y="5486824"/>
            <a:ext cx="423681" cy="114394"/>
          </a:xfrm>
          <a:prstGeom prst="rect">
            <a:avLst/>
          </a:prstGeom>
        </p:spPr>
      </p:pic>
      <p:pic>
        <p:nvPicPr>
          <p:cNvPr id="10" name="Picture 9">
            <a:extLst>
              <a:ext uri="{FF2B5EF4-FFF2-40B4-BE49-F238E27FC236}">
                <a16:creationId xmlns:a16="http://schemas.microsoft.com/office/drawing/2014/main" id="{3B1D3408-2EF5-4945-88EB-8DB0D7081B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226" y="5178838"/>
            <a:ext cx="220298" cy="239818"/>
          </a:xfrm>
          <a:prstGeom prst="rect">
            <a:avLst/>
          </a:prstGeom>
        </p:spPr>
      </p:pic>
      <p:pic>
        <p:nvPicPr>
          <p:cNvPr id="11" name="Picture 23">
            <a:extLst>
              <a:ext uri="{FF2B5EF4-FFF2-40B4-BE49-F238E27FC236}">
                <a16:creationId xmlns:a16="http://schemas.microsoft.com/office/drawing/2014/main" id="{7D1C6668-FB95-48DE-B3C5-0AE7A30F7B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732" y="5241088"/>
            <a:ext cx="402215" cy="114394"/>
          </a:xfrm>
          <a:prstGeom prst="rect">
            <a:avLst/>
          </a:prstGeom>
        </p:spPr>
      </p:pic>
      <p:pic>
        <p:nvPicPr>
          <p:cNvPr id="12" name="Picture 11">
            <a:extLst>
              <a:ext uri="{FF2B5EF4-FFF2-40B4-BE49-F238E27FC236}">
                <a16:creationId xmlns:a16="http://schemas.microsoft.com/office/drawing/2014/main" id="{4CFD208E-9DA7-4FFC-9511-A592B33742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1449" y="4920616"/>
            <a:ext cx="256644" cy="215427"/>
          </a:xfrm>
          <a:prstGeom prst="rect">
            <a:avLst/>
          </a:prstGeom>
        </p:spPr>
      </p:pic>
      <p:pic>
        <p:nvPicPr>
          <p:cNvPr id="13" name="Picture 24">
            <a:extLst>
              <a:ext uri="{FF2B5EF4-FFF2-40B4-BE49-F238E27FC236}">
                <a16:creationId xmlns:a16="http://schemas.microsoft.com/office/drawing/2014/main" id="{52E75575-C2C2-4B46-BF47-23ECD4E02B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0706" y="4647612"/>
            <a:ext cx="551992" cy="207687"/>
          </a:xfrm>
          <a:prstGeom prst="rect">
            <a:avLst/>
          </a:prstGeom>
        </p:spPr>
      </p:pic>
      <p:pic>
        <p:nvPicPr>
          <p:cNvPr id="14" name="Picture 13">
            <a:extLst>
              <a:ext uri="{FF2B5EF4-FFF2-40B4-BE49-F238E27FC236}">
                <a16:creationId xmlns:a16="http://schemas.microsoft.com/office/drawing/2014/main" id="{7668B12F-AA43-4E48-AF07-D9774227EE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303" y="5557732"/>
            <a:ext cx="256644" cy="215427"/>
          </a:xfrm>
          <a:prstGeom prst="rect">
            <a:avLst/>
          </a:prstGeom>
        </p:spPr>
      </p:pic>
      <p:pic>
        <p:nvPicPr>
          <p:cNvPr id="1026" name="Picture 48" descr="image001">
            <a:extLst>
              <a:ext uri="{FF2B5EF4-FFF2-40B4-BE49-F238E27FC236}">
                <a16:creationId xmlns:a16="http://schemas.microsoft.com/office/drawing/2014/main" id="{A81826A4-F545-49E0-89F1-EA85EBE00F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24" y="923839"/>
            <a:ext cx="8820151"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0033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7D03-68D0-4482-AF09-85698D2DF0DA}"/>
              </a:ext>
            </a:extLst>
          </p:cNvPr>
          <p:cNvSpPr>
            <a:spLocks noGrp="1"/>
          </p:cNvSpPr>
          <p:nvPr>
            <p:ph type="title"/>
          </p:nvPr>
        </p:nvSpPr>
        <p:spPr/>
        <p:txBody>
          <a:bodyPr/>
          <a:lstStyle/>
          <a:p>
            <a:r>
              <a:rPr lang="en-US" dirty="0"/>
              <a:t>Stream Replay</a:t>
            </a:r>
          </a:p>
        </p:txBody>
      </p:sp>
      <p:sp>
        <p:nvSpPr>
          <p:cNvPr id="3" name="Slide Number Placeholder 2">
            <a:extLst>
              <a:ext uri="{FF2B5EF4-FFF2-40B4-BE49-F238E27FC236}">
                <a16:creationId xmlns:a16="http://schemas.microsoft.com/office/drawing/2014/main" id="{E9571BF4-EC43-4E9E-A997-1CA6345C6078}"/>
              </a:ext>
            </a:extLst>
          </p:cNvPr>
          <p:cNvSpPr>
            <a:spLocks noGrp="1"/>
          </p:cNvSpPr>
          <p:nvPr>
            <p:ph type="sldNum" sz="quarter" idx="12"/>
          </p:nvPr>
        </p:nvSpPr>
        <p:spPr/>
        <p:txBody>
          <a:bodyPr/>
          <a:lstStyle/>
          <a:p>
            <a:fld id="{AE3615C6-A27C-4049-9614-A118EB425B45}" type="slidenum">
              <a:rPr lang="en-US" smtClean="0"/>
              <a:t>15</a:t>
            </a:fld>
            <a:endParaRPr lang="en-US" dirty="0"/>
          </a:p>
        </p:txBody>
      </p:sp>
      <p:sp>
        <p:nvSpPr>
          <p:cNvPr id="15" name="Left Brace 14">
            <a:extLst>
              <a:ext uri="{FF2B5EF4-FFF2-40B4-BE49-F238E27FC236}">
                <a16:creationId xmlns:a16="http://schemas.microsoft.com/office/drawing/2014/main" id="{585A5B12-AA2D-45A5-B0E0-8D863D20F21A}"/>
              </a:ext>
            </a:extLst>
          </p:cNvPr>
          <p:cNvSpPr/>
          <p:nvPr/>
        </p:nvSpPr>
        <p:spPr>
          <a:xfrm>
            <a:off x="4647040" y="4149627"/>
            <a:ext cx="339630" cy="1483360"/>
          </a:xfrm>
          <a:prstGeom prst="leftBrac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9" name="Table 5">
            <a:extLst>
              <a:ext uri="{FF2B5EF4-FFF2-40B4-BE49-F238E27FC236}">
                <a16:creationId xmlns:a16="http://schemas.microsoft.com/office/drawing/2014/main" id="{551C4D1B-D18F-41D0-AFE8-D13BA9EE1EBF}"/>
              </a:ext>
            </a:extLst>
          </p:cNvPr>
          <p:cNvGraphicFramePr>
            <a:graphicFrameLocks/>
          </p:cNvGraphicFramePr>
          <p:nvPr>
            <p:extLst>
              <p:ext uri="{D42A27DB-BD31-4B8C-83A1-F6EECF244321}">
                <p14:modId xmlns:p14="http://schemas.microsoft.com/office/powerpoint/2010/main" val="4227256705"/>
              </p:ext>
            </p:extLst>
          </p:nvPr>
        </p:nvGraphicFramePr>
        <p:xfrm>
          <a:off x="4986670" y="4152167"/>
          <a:ext cx="3576638" cy="1478280"/>
        </p:xfrm>
        <a:graphic>
          <a:graphicData uri="http://schemas.openxmlformats.org/drawingml/2006/table">
            <a:tbl>
              <a:tblPr firstRow="1" bandRow="1">
                <a:effectLst>
                  <a:outerShdw blurRad="50800" dist="38100" dir="13500000" algn="br" rotWithShape="0">
                    <a:prstClr val="black">
                      <a:alpha val="40000"/>
                    </a:prstClr>
                  </a:outerShdw>
                </a:effectLst>
                <a:tableStyleId>{FABFCF23-3B69-468F-B69F-88F6DE6A72F2}</a:tableStyleId>
              </a:tblPr>
              <a:tblGrid>
                <a:gridCol w="1375697">
                  <a:extLst>
                    <a:ext uri="{9D8B030D-6E8A-4147-A177-3AD203B41FA5}">
                      <a16:colId xmlns:a16="http://schemas.microsoft.com/office/drawing/2014/main" val="2223413358"/>
                    </a:ext>
                  </a:extLst>
                </a:gridCol>
                <a:gridCol w="2200941">
                  <a:extLst>
                    <a:ext uri="{9D8B030D-6E8A-4147-A177-3AD203B41FA5}">
                      <a16:colId xmlns:a16="http://schemas.microsoft.com/office/drawing/2014/main" val="3065429655"/>
                    </a:ext>
                  </a:extLst>
                </a:gridCol>
              </a:tblGrid>
              <a:tr h="0">
                <a:tc>
                  <a:txBody>
                    <a:bodyPr/>
                    <a:lstStyle/>
                    <a:p>
                      <a:r>
                        <a:rPr lang="en-US" dirty="0"/>
                        <a:t>Epoch</a:t>
                      </a:r>
                    </a:p>
                  </a:txBody>
                  <a:tcPr>
                    <a:lnB w="28575" cap="flat" cmpd="sng" algn="ctr">
                      <a:solidFill>
                        <a:schemeClr val="accent4"/>
                      </a:solidFill>
                      <a:prstDash val="solid"/>
                      <a:round/>
                      <a:headEnd type="none" w="med" len="med"/>
                      <a:tailEnd type="none" w="med" len="med"/>
                    </a:lnB>
                  </a:tcPr>
                </a:tc>
                <a:tc>
                  <a:txBody>
                    <a:bodyPr/>
                    <a:lstStyle/>
                    <a:p>
                      <a:r>
                        <a:rPr lang="en-US" dirty="0"/>
                        <a:t>Data</a:t>
                      </a:r>
                    </a:p>
                  </a:txBody>
                  <a:tcPr>
                    <a:lnB w="2857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831845640"/>
                  </a:ext>
                </a:extLst>
              </a:tr>
              <a:tr h="370840">
                <a:tc>
                  <a:txBody>
                    <a:bodyPr/>
                    <a:lstStyle/>
                    <a:p>
                      <a:r>
                        <a:rPr lang="en-US" dirty="0"/>
                        <a:t>1578317111</a:t>
                      </a:r>
                    </a:p>
                  </a:txBody>
                  <a:tcPr>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tc>
                  <a:txBody>
                    <a:bodyPr/>
                    <a:lstStyle/>
                    <a:p>
                      <a:r>
                        <a:rPr lang="en-US" dirty="0"/>
                        <a:t>{TrainPositions: […]}</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extLst>
                  <a:ext uri="{0D108BD9-81ED-4DB2-BD59-A6C34878D82A}">
                    <a16:rowId xmlns:a16="http://schemas.microsoft.com/office/drawing/2014/main" val="2948850162"/>
                  </a:ext>
                </a:extLst>
              </a:tr>
              <a:tr h="370840">
                <a:tc>
                  <a:txBody>
                    <a:bodyPr/>
                    <a:lstStyle/>
                    <a:p>
                      <a:r>
                        <a:rPr lang="en-US" dirty="0"/>
                        <a:t>1578316796</a:t>
                      </a:r>
                    </a:p>
                  </a:txBody>
                  <a:tcPr>
                    <a:lnR w="12700" cap="flat" cmpd="sng" algn="ctr">
                      <a:solidFill>
                        <a:schemeClr val="accent5"/>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{TrainPositions: […]}</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1363529452"/>
                  </a:ext>
                </a:extLst>
              </a:tr>
              <a:tr h="370840">
                <a:tc>
                  <a:txBody>
                    <a:bodyPr/>
                    <a:lstStyle/>
                    <a:p>
                      <a:r>
                        <a:rPr lang="en-US" dirty="0"/>
                        <a:t>1578316481</a:t>
                      </a:r>
                    </a:p>
                  </a:txBody>
                  <a:tcPr>
                    <a:lnR w="12700" cap="flat" cmpd="sng" algn="ctr">
                      <a:solidFill>
                        <a:schemeClr val="accent5"/>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{TrainPositions: […]}</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2165038113"/>
                  </a:ext>
                </a:extLst>
              </a:tr>
            </a:tbl>
          </a:graphicData>
        </a:graphic>
      </p:graphicFrame>
      <p:sp>
        <p:nvSpPr>
          <p:cNvPr id="10" name="Freeform 234">
            <a:extLst>
              <a:ext uri="{FF2B5EF4-FFF2-40B4-BE49-F238E27FC236}">
                <a16:creationId xmlns:a16="http://schemas.microsoft.com/office/drawing/2014/main" id="{6CE3313F-474C-4048-B08F-4730FBE3A921}"/>
              </a:ext>
            </a:extLst>
          </p:cNvPr>
          <p:cNvSpPr>
            <a:spLocks/>
          </p:cNvSpPr>
          <p:nvPr/>
        </p:nvSpPr>
        <p:spPr bwMode="auto">
          <a:xfrm rot="5400000">
            <a:off x="2421758" y="2015433"/>
            <a:ext cx="1665275" cy="782008"/>
          </a:xfrm>
          <a:custGeom>
            <a:avLst/>
            <a:gdLst>
              <a:gd name="T0" fmla="*/ 2147483647 w 1376"/>
              <a:gd name="T1" fmla="*/ 2147483647 h 955"/>
              <a:gd name="T2" fmla="*/ 2147483647 w 1376"/>
              <a:gd name="T3" fmla="*/ 2147483647 h 955"/>
              <a:gd name="T4" fmla="*/ 2147483647 w 1376"/>
              <a:gd name="T5" fmla="*/ 0 h 955"/>
              <a:gd name="T6" fmla="*/ 2147483647 w 1376"/>
              <a:gd name="T7" fmla="*/ 2147483647 h 955"/>
              <a:gd name="T8" fmla="*/ 2147483647 w 1376"/>
              <a:gd name="T9" fmla="*/ 2147483647 h 955"/>
              <a:gd name="T10" fmla="*/ 0 w 1376"/>
              <a:gd name="T11" fmla="*/ 2147483647 h 955"/>
              <a:gd name="T12" fmla="*/ 2147483647 w 1376"/>
              <a:gd name="T13" fmla="*/ 2147483647 h 955"/>
              <a:gd name="T14" fmla="*/ 2147483647 w 1376"/>
              <a:gd name="T15" fmla="*/ 2147483647 h 955"/>
              <a:gd name="T16" fmla="*/ 0 60000 65536"/>
              <a:gd name="T17" fmla="*/ 0 60000 65536"/>
              <a:gd name="T18" fmla="*/ 0 60000 65536"/>
              <a:gd name="T19" fmla="*/ 0 60000 65536"/>
              <a:gd name="T20" fmla="*/ 0 60000 65536"/>
              <a:gd name="T21" fmla="*/ 0 60000 65536"/>
              <a:gd name="T22" fmla="*/ 0 60000 65536"/>
              <a:gd name="T23" fmla="*/ 0 60000 65536"/>
              <a:gd name="T24" fmla="*/ 0 w 1376"/>
              <a:gd name="T25" fmla="*/ 0 h 955"/>
              <a:gd name="T26" fmla="*/ 1376 w 1376"/>
              <a:gd name="T27" fmla="*/ 955 h 9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76" h="955">
                <a:moveTo>
                  <a:pt x="1040" y="309"/>
                </a:moveTo>
                <a:cubicBezTo>
                  <a:pt x="1155" y="309"/>
                  <a:pt x="1270" y="309"/>
                  <a:pt x="1270" y="309"/>
                </a:cubicBezTo>
                <a:lnTo>
                  <a:pt x="688" y="0"/>
                </a:lnTo>
                <a:lnTo>
                  <a:pt x="112" y="309"/>
                </a:lnTo>
                <a:lnTo>
                  <a:pt x="336" y="309"/>
                </a:lnTo>
                <a:cubicBezTo>
                  <a:pt x="334" y="491"/>
                  <a:pt x="302" y="752"/>
                  <a:pt x="0" y="955"/>
                </a:cubicBezTo>
                <a:cubicBezTo>
                  <a:pt x="688" y="955"/>
                  <a:pt x="1376" y="955"/>
                  <a:pt x="1376" y="955"/>
                </a:cubicBezTo>
                <a:cubicBezTo>
                  <a:pt x="995" y="736"/>
                  <a:pt x="1048" y="427"/>
                  <a:pt x="1040" y="309"/>
                </a:cubicBezTo>
                <a:close/>
              </a:path>
            </a:pathLst>
          </a:custGeom>
          <a:gradFill flip="none" rotWithShape="1">
            <a:gsLst>
              <a:gs pos="0">
                <a:srgbClr val="F6F1EA"/>
              </a:gs>
              <a:gs pos="75000">
                <a:schemeClr val="accent1">
                  <a:lumMod val="20000"/>
                  <a:lumOff val="80000"/>
                </a:schemeClr>
              </a:gs>
            </a:gsLst>
            <a:lin ang="16200000" scaled="0"/>
            <a:tileRect/>
          </a:gradFill>
          <a:ln w="19050">
            <a:solidFill>
              <a:srgbClr val="153675"/>
            </a:solidFill>
            <a:miter lim="800000"/>
            <a:headEnd/>
            <a:tailEnd/>
          </a:ln>
          <a:effectLst>
            <a:outerShdw blurRad="38100" dist="25400" dir="2700000" algn="ctr" rotWithShape="0">
              <a:srgbClr val="000000">
                <a:alpha val="75000"/>
              </a:srgbClr>
            </a:outerShdw>
          </a:effectLst>
        </p:spPr>
        <p:txBody>
          <a:bodyPr lIns="18288" tIns="18288" rIns="18288" bIns="18288" anchor="ctr"/>
          <a:lstStyle/>
          <a:p>
            <a:pPr algn="ctr">
              <a:lnSpc>
                <a:spcPct val="85000"/>
              </a:lnSpc>
              <a:spcBef>
                <a:spcPts val="300"/>
              </a:spcBef>
            </a:pPr>
            <a:endParaRPr lang="en-US" sz="1400" dirty="0">
              <a:solidFill>
                <a:srgbClr val="FFFFFF"/>
              </a:solidFill>
              <a:latin typeface="Calibri" panose="020F0502020204030204" pitchFamily="34" charset="0"/>
              <a:cs typeface="Times New Roman" panose="02020603050405020304" pitchFamily="18" charset="0"/>
            </a:endParaRPr>
          </a:p>
        </p:txBody>
      </p:sp>
      <p:sp>
        <p:nvSpPr>
          <p:cNvPr id="11" name="Rounded Rectangle 44">
            <a:extLst>
              <a:ext uri="{FF2B5EF4-FFF2-40B4-BE49-F238E27FC236}">
                <a16:creationId xmlns:a16="http://schemas.microsoft.com/office/drawing/2014/main" id="{4D66C3A5-19D8-4BF3-8703-391B73ECA88D}"/>
              </a:ext>
            </a:extLst>
          </p:cNvPr>
          <p:cNvSpPr/>
          <p:nvPr/>
        </p:nvSpPr>
        <p:spPr bwMode="auto">
          <a:xfrm>
            <a:off x="129410" y="1493465"/>
            <a:ext cx="2794543" cy="2025911"/>
          </a:xfrm>
          <a:prstGeom prst="roundRect">
            <a:avLst>
              <a:gd name="adj" fmla="val 1540"/>
            </a:avLst>
          </a:prstGeom>
          <a:gradFill>
            <a:gsLst>
              <a:gs pos="25000">
                <a:srgbClr val="BBC5E4"/>
              </a:gs>
              <a:gs pos="100000">
                <a:srgbClr val="E4F3F4"/>
              </a:gs>
            </a:gsLst>
            <a:lin ang="5400000" scaled="1"/>
          </a:gradFill>
          <a:ln w="19050">
            <a:solidFill>
              <a:srgbClr val="153675"/>
            </a:solidFill>
            <a:miter lim="800000"/>
            <a:headEnd/>
            <a:tailEnd/>
          </a:ln>
          <a:effectLst>
            <a:outerShdw blurRad="50800" dist="38100" dir="2700000" algn="tl" rotWithShape="0">
              <a:schemeClr val="tx1">
                <a:alpha val="75000"/>
              </a:schemeClr>
            </a:outerShdw>
          </a:effectLst>
        </p:spPr>
        <p:txBody>
          <a:bodyPr lIns="27432" tIns="18288" rIns="27432" bIns="18288" anchor="t"/>
          <a:lstStyle/>
          <a:p>
            <a:pPr algn="ctr">
              <a:lnSpc>
                <a:spcPct val="85000"/>
              </a:lnSpc>
              <a:spcBef>
                <a:spcPct val="20000"/>
              </a:spcBef>
            </a:pPr>
            <a:r>
              <a:rPr lang="en-US" sz="1400" b="1" dirty="0">
                <a:solidFill>
                  <a:srgbClr val="000000"/>
                </a:solidFill>
                <a:ea typeface="+mn-ea"/>
                <a:cs typeface="Times New Roman" panose="02020603050405020304" pitchFamily="18" charset="0"/>
              </a:rPr>
              <a:t>Stream Replay</a:t>
            </a:r>
          </a:p>
        </p:txBody>
      </p:sp>
      <p:sp>
        <p:nvSpPr>
          <p:cNvPr id="12" name="Rectangle 515">
            <a:extLst>
              <a:ext uri="{FF2B5EF4-FFF2-40B4-BE49-F238E27FC236}">
                <a16:creationId xmlns:a16="http://schemas.microsoft.com/office/drawing/2014/main" id="{634FA380-60CC-46BD-90E9-7D6D45717583}"/>
              </a:ext>
            </a:extLst>
          </p:cNvPr>
          <p:cNvSpPr>
            <a:spLocks noChangeArrowheads="1"/>
          </p:cNvSpPr>
          <p:nvPr/>
        </p:nvSpPr>
        <p:spPr bwMode="auto">
          <a:xfrm>
            <a:off x="234945" y="2002939"/>
            <a:ext cx="2554579" cy="1368854"/>
          </a:xfrm>
          <a:prstGeom prst="rect">
            <a:avLst/>
          </a:prstGeom>
          <a:gradFill>
            <a:gsLst>
              <a:gs pos="0">
                <a:srgbClr val="F7F8FB"/>
              </a:gs>
              <a:gs pos="100000">
                <a:srgbClr val="FFFFFF"/>
              </a:gs>
            </a:gsLst>
            <a:lin ang="5400000" scaled="1"/>
          </a:gradFill>
          <a:ln w="12700">
            <a:solidFill>
              <a:srgbClr val="153675"/>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54864" rIns="18288" bIns="27432" rtlCol="0" anchor="t"/>
          <a:lstStyle/>
          <a:p>
            <a:r>
              <a:rPr lang="en-US" sz="1400" dirty="0">
                <a:solidFill>
                  <a:schemeClr val="tx1"/>
                </a:solidFill>
              </a:rPr>
              <a:t>Given the Kafka stream considerations, the primary focus while architecting the data stream workflow revolved around the rapid development of a flexible experimentation environment</a:t>
            </a:r>
          </a:p>
        </p:txBody>
      </p:sp>
      <p:sp>
        <p:nvSpPr>
          <p:cNvPr id="13" name="Rectangle 514">
            <a:extLst>
              <a:ext uri="{FF2B5EF4-FFF2-40B4-BE49-F238E27FC236}">
                <a16:creationId xmlns:a16="http://schemas.microsoft.com/office/drawing/2014/main" id="{2C318620-6F54-41A8-83DE-D5D2F9980FD5}"/>
              </a:ext>
            </a:extLst>
          </p:cNvPr>
          <p:cNvSpPr>
            <a:spLocks noChangeArrowheads="1"/>
          </p:cNvSpPr>
          <p:nvPr/>
        </p:nvSpPr>
        <p:spPr bwMode="auto">
          <a:xfrm>
            <a:off x="234945" y="1743482"/>
            <a:ext cx="2554580" cy="259457"/>
          </a:xfrm>
          <a:prstGeom prst="rect">
            <a:avLst/>
          </a:prstGeom>
          <a:gradFill>
            <a:gsLst>
              <a:gs pos="25000">
                <a:srgbClr val="153675"/>
              </a:gs>
              <a:gs pos="100000">
                <a:srgbClr val="4B6AA3"/>
              </a:gs>
            </a:gsLst>
            <a:lin ang="5400000" scaled="1"/>
          </a:gradFill>
          <a:ln w="3175">
            <a:solidFill>
              <a:schemeClr val="bg1"/>
            </a:solidFill>
            <a:miter lim="800000"/>
            <a:headEnd/>
            <a:tailEnd/>
          </a:ln>
          <a:effectLst>
            <a:outerShdw blurRad="50800" dist="38100" dir="2700000" algn="tl" rotWithShape="0">
              <a:schemeClr val="tx1">
                <a:alpha val="75000"/>
              </a:schemeClr>
            </a:outerShdw>
          </a:effectLst>
        </p:spPr>
        <p:txBody>
          <a:bodyPr lIns="27432" tIns="18288" rIns="27432" bIns="18288" anchor="ctr"/>
          <a:lstStyle/>
          <a:p>
            <a:pPr algn="ctr">
              <a:lnSpc>
                <a:spcPct val="85000"/>
              </a:lnSpc>
              <a:spcBef>
                <a:spcPct val="20000"/>
              </a:spcBef>
            </a:pPr>
            <a:r>
              <a:rPr lang="en-US" sz="1400" b="1" dirty="0">
                <a:solidFill>
                  <a:srgbClr val="FFFFFF"/>
                </a:solidFill>
                <a:effectLst>
                  <a:outerShdw blurRad="50800" dist="38100" dir="2700000">
                    <a:srgbClr val="000000"/>
                  </a:outerShdw>
                </a:effectLst>
                <a:ea typeface="+mn-ea"/>
                <a:cs typeface="Times New Roman" panose="02020603050405020304" pitchFamily="18" charset="0"/>
              </a:rPr>
              <a:t>Considerations</a:t>
            </a:r>
          </a:p>
        </p:txBody>
      </p:sp>
      <p:sp>
        <p:nvSpPr>
          <p:cNvPr id="14" name="Rectangle 511">
            <a:extLst>
              <a:ext uri="{FF2B5EF4-FFF2-40B4-BE49-F238E27FC236}">
                <a16:creationId xmlns:a16="http://schemas.microsoft.com/office/drawing/2014/main" id="{E0A6EA5D-4546-4020-A479-579AA9129AD3}"/>
              </a:ext>
            </a:extLst>
          </p:cNvPr>
          <p:cNvSpPr>
            <a:spLocks noChangeArrowheads="1"/>
          </p:cNvSpPr>
          <p:nvPr/>
        </p:nvSpPr>
        <p:spPr bwMode="auto">
          <a:xfrm>
            <a:off x="4037874" y="1099492"/>
            <a:ext cx="5049645" cy="2793792"/>
          </a:xfrm>
          <a:prstGeom prst="rect">
            <a:avLst/>
          </a:prstGeom>
          <a:gradFill>
            <a:gsLst>
              <a:gs pos="0">
                <a:srgbClr val="F2F2F2"/>
              </a:gs>
              <a:gs pos="100000">
                <a:srgbClr val="FFFFFF"/>
              </a:gs>
            </a:gsLst>
            <a:lin ang="5400000" scaled="1"/>
          </a:gradFill>
          <a:ln w="12700">
            <a:solidFill>
              <a:schemeClr val="accent1"/>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r>
              <a:rPr lang="en-US" sz="1300" dirty="0">
                <a:solidFill>
                  <a:schemeClr val="tx1"/>
                </a:solidFill>
              </a:rPr>
              <a:t>Set up a Mongo instance as an intermediate point for the stream of API data.</a:t>
            </a:r>
          </a:p>
          <a:p>
            <a:r>
              <a:rPr lang="en-US" sz="1300" dirty="0">
                <a:solidFill>
                  <a:schemeClr val="tx1"/>
                </a:solidFill>
              </a:rPr>
              <a:t>Within Mongo, established collections for each of the API calls, ordered by their utc epoch time. This structure enables data scientists to treat the stream of data as either a static sample or a stream, depending on the algorithms and approaches</a:t>
            </a:r>
          </a:p>
          <a:p>
            <a:endParaRPr lang="en-US" sz="1300" dirty="0">
              <a:solidFill>
                <a:schemeClr val="tx1"/>
              </a:solidFill>
            </a:endParaRPr>
          </a:p>
          <a:p>
            <a:r>
              <a:rPr lang="en-US" sz="1300" dirty="0">
                <a:solidFill>
                  <a:schemeClr val="tx1"/>
                </a:solidFill>
              </a:rPr>
              <a:t>In addition to experimentation at that dataset level, the Mongo instance also act as a stream of data too. Leveraging the epoch field of each record, Kafka producers read from Mongo and recreate streams that had previously been seen. </a:t>
            </a:r>
            <a:r>
              <a:rPr lang="en-US" sz="1300" i="1" dirty="0">
                <a:solidFill>
                  <a:schemeClr val="tx1"/>
                </a:solidFill>
              </a:rPr>
              <a:t>This is critical for time-sensitive data streams, as analyzing rush-hour vs off-peak streams can produce very different results</a:t>
            </a:r>
          </a:p>
          <a:p>
            <a:endParaRPr lang="en-US" sz="1300" i="1" dirty="0">
              <a:solidFill>
                <a:schemeClr val="tx1"/>
              </a:solidFill>
            </a:endParaRPr>
          </a:p>
          <a:p>
            <a:r>
              <a:rPr lang="en-US" sz="1300" dirty="0">
                <a:solidFill>
                  <a:schemeClr val="tx1"/>
                </a:solidFill>
              </a:rPr>
              <a:t>Through this implementation, data scientists can select a time to analyze and/or replay incidents to better understand how the stream may signal information before an actual event</a:t>
            </a:r>
            <a:endParaRPr lang="en-US" sz="1200" dirty="0">
              <a:solidFill>
                <a:schemeClr val="tx1"/>
              </a:solidFill>
            </a:endParaRPr>
          </a:p>
          <a:p>
            <a:endParaRPr lang="en-US" sz="1200" b="1" dirty="0">
              <a:solidFill>
                <a:schemeClr val="tx1"/>
              </a:solidFill>
            </a:endParaRPr>
          </a:p>
        </p:txBody>
      </p:sp>
      <p:sp>
        <p:nvSpPr>
          <p:cNvPr id="16" name="Rounded Rectangle 45">
            <a:extLst>
              <a:ext uri="{FF2B5EF4-FFF2-40B4-BE49-F238E27FC236}">
                <a16:creationId xmlns:a16="http://schemas.microsoft.com/office/drawing/2014/main" id="{F474FD74-3ECF-444A-A94D-AD18F5E2D346}"/>
              </a:ext>
            </a:extLst>
          </p:cNvPr>
          <p:cNvSpPr/>
          <p:nvPr/>
        </p:nvSpPr>
        <p:spPr bwMode="auto">
          <a:xfrm rot="16200000">
            <a:off x="2439107" y="2303384"/>
            <a:ext cx="2811529" cy="386008"/>
          </a:xfrm>
          <a:prstGeom prst="roundRect">
            <a:avLst/>
          </a:prstGeom>
          <a:solidFill>
            <a:schemeClr val="bg1"/>
          </a:solidFill>
          <a:ln>
            <a:headEnd/>
            <a:tailEnd/>
          </a:ln>
        </p:spPr>
        <p:style>
          <a:lnRef idx="2">
            <a:schemeClr val="accent1"/>
          </a:lnRef>
          <a:fillRef idx="1">
            <a:schemeClr val="lt1"/>
          </a:fillRef>
          <a:effectRef idx="0">
            <a:schemeClr val="accent1"/>
          </a:effectRef>
          <a:fontRef idx="minor">
            <a:schemeClr val="dk1"/>
          </a:fontRef>
        </p:style>
        <p:txBody>
          <a:bodyPr lIns="27432" tIns="18288" rIns="27432" bIns="18288" anchor="ctr"/>
          <a:lstStyle/>
          <a:p>
            <a:pPr algn="ctr">
              <a:lnSpc>
                <a:spcPct val="85000"/>
              </a:lnSpc>
              <a:spcBef>
                <a:spcPct val="20000"/>
              </a:spcBef>
            </a:pPr>
            <a:r>
              <a:rPr lang="en-US" sz="1400" dirty="0">
                <a:ln w="0"/>
                <a:solidFill>
                  <a:schemeClr val="tx1"/>
                </a:solidFill>
                <a:effectLst>
                  <a:outerShdw blurRad="38100" dist="19050" dir="2700000" algn="tl" rotWithShape="0">
                    <a:schemeClr val="dk1">
                      <a:alpha val="40000"/>
                    </a:schemeClr>
                  </a:outerShdw>
                </a:effectLst>
                <a:cs typeface="Times New Roman" panose="02020603050405020304" pitchFamily="18" charset="0"/>
              </a:rPr>
              <a:t>Stream Replay Approach</a:t>
            </a:r>
          </a:p>
        </p:txBody>
      </p:sp>
      <p:sp>
        <p:nvSpPr>
          <p:cNvPr id="18" name="Rectangle: Rounded Corners 17">
            <a:extLst>
              <a:ext uri="{FF2B5EF4-FFF2-40B4-BE49-F238E27FC236}">
                <a16:creationId xmlns:a16="http://schemas.microsoft.com/office/drawing/2014/main" id="{EE9AB192-E4AD-44C4-82C4-43541B905319}"/>
              </a:ext>
            </a:extLst>
          </p:cNvPr>
          <p:cNvSpPr/>
          <p:nvPr/>
        </p:nvSpPr>
        <p:spPr>
          <a:xfrm>
            <a:off x="747025" y="5327293"/>
            <a:ext cx="776397" cy="412865"/>
          </a:xfrm>
          <a:prstGeom prst="roundRect">
            <a:avLst>
              <a:gd name="adj" fmla="val 4825"/>
            </a:avLst>
          </a:prstGeom>
          <a:solidFill>
            <a:schemeClr val="bg2"/>
          </a:solidFill>
          <a:ln w="38100">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r>
              <a:rPr lang="en-US" sz="1200" dirty="0">
                <a:solidFill>
                  <a:schemeClr val="accent4"/>
                </a:solidFill>
              </a:rPr>
              <a:t>WMATA API</a:t>
            </a:r>
          </a:p>
        </p:txBody>
      </p:sp>
      <p:sp>
        <p:nvSpPr>
          <p:cNvPr id="19" name="Rectangle: Rounded Corners 18">
            <a:extLst>
              <a:ext uri="{FF2B5EF4-FFF2-40B4-BE49-F238E27FC236}">
                <a16:creationId xmlns:a16="http://schemas.microsoft.com/office/drawing/2014/main" id="{BB666300-8A52-4309-9B9C-C807AA1BC349}"/>
              </a:ext>
            </a:extLst>
          </p:cNvPr>
          <p:cNvSpPr/>
          <p:nvPr/>
        </p:nvSpPr>
        <p:spPr>
          <a:xfrm>
            <a:off x="736039" y="5872575"/>
            <a:ext cx="776397" cy="412865"/>
          </a:xfrm>
          <a:prstGeom prst="roundRect">
            <a:avLst>
              <a:gd name="adj" fmla="val 4825"/>
            </a:avLst>
          </a:prstGeom>
          <a:solidFill>
            <a:schemeClr val="bg2"/>
          </a:solidFill>
          <a:ln w="38100">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r>
              <a:rPr lang="en-US" sz="1200" dirty="0">
                <a:solidFill>
                  <a:schemeClr val="accent4"/>
                </a:solidFill>
              </a:rPr>
              <a:t>GTFS API</a:t>
            </a:r>
          </a:p>
        </p:txBody>
      </p:sp>
      <p:cxnSp>
        <p:nvCxnSpPr>
          <p:cNvPr id="22" name="Connector: Elbow 21">
            <a:extLst>
              <a:ext uri="{FF2B5EF4-FFF2-40B4-BE49-F238E27FC236}">
                <a16:creationId xmlns:a16="http://schemas.microsoft.com/office/drawing/2014/main" id="{8481B633-2996-43CC-8D14-8EB64BC933DB}"/>
              </a:ext>
            </a:extLst>
          </p:cNvPr>
          <p:cNvCxnSpPr>
            <a:cxnSpLocks/>
            <a:stCxn id="18" idx="3"/>
            <a:endCxn id="37" idx="1"/>
          </p:cNvCxnSpPr>
          <p:nvPr/>
        </p:nvCxnSpPr>
        <p:spPr>
          <a:xfrm>
            <a:off x="1523422" y="5533726"/>
            <a:ext cx="1266102" cy="263973"/>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8E599394-0D69-4B9C-AAB1-3100A95EA374}"/>
              </a:ext>
            </a:extLst>
          </p:cNvPr>
          <p:cNvCxnSpPr>
            <a:cxnSpLocks/>
          </p:cNvCxnSpPr>
          <p:nvPr/>
        </p:nvCxnSpPr>
        <p:spPr bwMode="auto">
          <a:xfrm>
            <a:off x="1523422" y="6150109"/>
            <a:ext cx="650904" cy="0"/>
          </a:xfrm>
          <a:prstGeom prst="straightConnector1">
            <a:avLst/>
          </a:prstGeom>
          <a:ln w="12700">
            <a:headEnd/>
            <a:tailEnd type="none" w="med" len="sm"/>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6DDE063-078E-430A-BDC5-896FC28A018E}"/>
              </a:ext>
            </a:extLst>
          </p:cNvPr>
          <p:cNvCxnSpPr>
            <a:cxnSpLocks/>
          </p:cNvCxnSpPr>
          <p:nvPr/>
        </p:nvCxnSpPr>
        <p:spPr bwMode="auto">
          <a:xfrm flipV="1">
            <a:off x="2167094" y="5797697"/>
            <a:ext cx="0" cy="352412"/>
          </a:xfrm>
          <a:prstGeom prst="straightConnector1">
            <a:avLst/>
          </a:prstGeom>
          <a:ln w="12700">
            <a:headEnd/>
            <a:tailEnd type="none" w="med" len="sm"/>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cxnSp>
      <p:sp>
        <p:nvSpPr>
          <p:cNvPr id="37" name="Rectangle: Rounded Corners 36">
            <a:extLst>
              <a:ext uri="{FF2B5EF4-FFF2-40B4-BE49-F238E27FC236}">
                <a16:creationId xmlns:a16="http://schemas.microsoft.com/office/drawing/2014/main" id="{558D6D99-A976-4C3D-9F17-69287391AFCC}"/>
              </a:ext>
            </a:extLst>
          </p:cNvPr>
          <p:cNvSpPr/>
          <p:nvPr/>
        </p:nvSpPr>
        <p:spPr>
          <a:xfrm>
            <a:off x="2789524" y="5513345"/>
            <a:ext cx="744577" cy="568707"/>
          </a:xfrm>
          <a:prstGeom prst="roundRect">
            <a:avLst>
              <a:gd name="adj" fmla="val 5977"/>
            </a:avLst>
          </a:prstGeom>
          <a:solidFill>
            <a:schemeClr val="bg2"/>
          </a:solidFill>
          <a:ln w="38100">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1200">
                <a:solidFill>
                  <a:schemeClr val="accent5"/>
                </a:solidFill>
              </a:rPr>
              <a:t>Producer</a:t>
            </a:r>
            <a:endParaRPr lang="en-US"/>
          </a:p>
        </p:txBody>
      </p:sp>
      <p:sp>
        <p:nvSpPr>
          <p:cNvPr id="38" name="Rectangle: Rounded Corners 37">
            <a:extLst>
              <a:ext uri="{FF2B5EF4-FFF2-40B4-BE49-F238E27FC236}">
                <a16:creationId xmlns:a16="http://schemas.microsoft.com/office/drawing/2014/main" id="{B0DC4E42-622B-4C9A-B95C-E32F3BACB3F5}"/>
              </a:ext>
            </a:extLst>
          </p:cNvPr>
          <p:cNvSpPr/>
          <p:nvPr/>
        </p:nvSpPr>
        <p:spPr>
          <a:xfrm>
            <a:off x="3769631" y="5445286"/>
            <a:ext cx="776398" cy="704823"/>
          </a:xfrm>
          <a:prstGeom prst="roundRect">
            <a:avLst>
              <a:gd name="adj" fmla="val 4825"/>
            </a:avLst>
          </a:prstGeom>
          <a:solidFill>
            <a:schemeClr val="bg2"/>
          </a:solid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r>
              <a:rPr lang="en-US" sz="1200" dirty="0">
                <a:solidFill>
                  <a:schemeClr val="accent3"/>
                </a:solidFill>
              </a:rPr>
              <a:t>        Event Processing</a:t>
            </a:r>
          </a:p>
        </p:txBody>
      </p:sp>
      <p:pic>
        <p:nvPicPr>
          <p:cNvPr id="40" name="Picture 39">
            <a:extLst>
              <a:ext uri="{FF2B5EF4-FFF2-40B4-BE49-F238E27FC236}">
                <a16:creationId xmlns:a16="http://schemas.microsoft.com/office/drawing/2014/main" id="{BEC459C6-448B-44B9-ABC8-0641C397DA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0966" y="5482738"/>
            <a:ext cx="339630" cy="369724"/>
          </a:xfrm>
          <a:prstGeom prst="rect">
            <a:avLst/>
          </a:prstGeom>
        </p:spPr>
      </p:pic>
      <p:cxnSp>
        <p:nvCxnSpPr>
          <p:cNvPr id="42" name="Straight Arrow Connector 41">
            <a:extLst>
              <a:ext uri="{FF2B5EF4-FFF2-40B4-BE49-F238E27FC236}">
                <a16:creationId xmlns:a16="http://schemas.microsoft.com/office/drawing/2014/main" id="{9F01915A-DF45-43DD-9DA7-F4F8B11C062A}"/>
              </a:ext>
            </a:extLst>
          </p:cNvPr>
          <p:cNvCxnSpPr>
            <a:cxnSpLocks/>
            <a:stCxn id="37" idx="3"/>
            <a:endCxn id="38" idx="1"/>
          </p:cNvCxnSpPr>
          <p:nvPr/>
        </p:nvCxnSpPr>
        <p:spPr>
          <a:xfrm flipV="1">
            <a:off x="3534101" y="5797698"/>
            <a:ext cx="235530"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8DAFD342-95D3-4C69-80FF-EA1C4C443B8A}"/>
              </a:ext>
            </a:extLst>
          </p:cNvPr>
          <p:cNvCxnSpPr>
            <a:cxnSpLocks/>
            <a:stCxn id="37" idx="0"/>
            <a:endCxn id="48" idx="2"/>
          </p:cNvCxnSpPr>
          <p:nvPr/>
        </p:nvCxnSpPr>
        <p:spPr>
          <a:xfrm rot="5400000" flipH="1" flipV="1">
            <a:off x="3185783" y="4878163"/>
            <a:ext cx="611212" cy="659153"/>
          </a:xfrm>
          <a:prstGeom prst="bentConnector2">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8" name="Flowchart: Magnetic Disk 47">
            <a:extLst>
              <a:ext uri="{FF2B5EF4-FFF2-40B4-BE49-F238E27FC236}">
                <a16:creationId xmlns:a16="http://schemas.microsoft.com/office/drawing/2014/main" id="{40043497-0D7E-4573-B5DF-55E8AACBB98A}"/>
              </a:ext>
            </a:extLst>
          </p:cNvPr>
          <p:cNvSpPr/>
          <p:nvPr/>
        </p:nvSpPr>
        <p:spPr>
          <a:xfrm>
            <a:off x="3820966" y="4549721"/>
            <a:ext cx="699779" cy="704823"/>
          </a:xfrm>
          <a:prstGeom prst="flowChartMagneticDisk">
            <a:avLst/>
          </a:prstGeom>
          <a:solidFill>
            <a:schemeClr val="bg2"/>
          </a:solid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US" sz="1200" dirty="0">
              <a:solidFill>
                <a:schemeClr val="accent5"/>
              </a:solidFill>
            </a:endParaRPr>
          </a:p>
          <a:p>
            <a:pPr algn="ctr"/>
            <a:r>
              <a:rPr lang="en-US" sz="1200" dirty="0">
                <a:solidFill>
                  <a:schemeClr val="accent5"/>
                </a:solidFill>
              </a:rPr>
              <a:t>Replay DB</a:t>
            </a:r>
          </a:p>
        </p:txBody>
      </p:sp>
      <p:cxnSp>
        <p:nvCxnSpPr>
          <p:cNvPr id="49" name="Straight Arrow Connector 48">
            <a:extLst>
              <a:ext uri="{FF2B5EF4-FFF2-40B4-BE49-F238E27FC236}">
                <a16:creationId xmlns:a16="http://schemas.microsoft.com/office/drawing/2014/main" id="{8AF4558D-F18F-4A4A-9128-412385552669}"/>
              </a:ext>
            </a:extLst>
          </p:cNvPr>
          <p:cNvCxnSpPr>
            <a:cxnSpLocks/>
            <a:stCxn id="48" idx="3"/>
            <a:endCxn id="38" idx="0"/>
          </p:cNvCxnSpPr>
          <p:nvPr/>
        </p:nvCxnSpPr>
        <p:spPr>
          <a:xfrm flipH="1">
            <a:off x="4157830" y="5254544"/>
            <a:ext cx="13026" cy="1907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16C4747-E72F-4054-B98E-5ED1F611F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1278" y="4814701"/>
            <a:ext cx="659154" cy="141139"/>
          </a:xfrm>
          <a:prstGeom prst="rect">
            <a:avLst/>
          </a:prstGeom>
        </p:spPr>
      </p:pic>
      <p:sp>
        <p:nvSpPr>
          <p:cNvPr id="56" name="TextBox 55">
            <a:extLst>
              <a:ext uri="{FF2B5EF4-FFF2-40B4-BE49-F238E27FC236}">
                <a16:creationId xmlns:a16="http://schemas.microsoft.com/office/drawing/2014/main" id="{34F47F20-DDFA-4193-9AD3-00B0920BE4EA}"/>
              </a:ext>
            </a:extLst>
          </p:cNvPr>
          <p:cNvSpPr txBox="1"/>
          <p:nvPr/>
        </p:nvSpPr>
        <p:spPr>
          <a:xfrm>
            <a:off x="1624433" y="5318946"/>
            <a:ext cx="400911" cy="221599"/>
          </a:xfrm>
          <a:prstGeom prst="rect">
            <a:avLst/>
          </a:prstGeom>
          <a:noFill/>
        </p:spPr>
        <p:txBody>
          <a:bodyPr wrap="square" lIns="36576" tIns="18288" rIns="36576" bIns="18288" rtlCol="0">
            <a:spAutoFit/>
          </a:bodyPr>
          <a:lstStyle/>
          <a:p>
            <a:pPr algn="l">
              <a:buClr>
                <a:schemeClr val="accent5"/>
              </a:buClr>
            </a:pPr>
            <a:r>
              <a:rPr lang="en-US" sz="1200" dirty="0"/>
              <a:t>Rest</a:t>
            </a:r>
          </a:p>
        </p:txBody>
      </p:sp>
      <p:sp>
        <p:nvSpPr>
          <p:cNvPr id="57" name="TextBox 56">
            <a:extLst>
              <a:ext uri="{FF2B5EF4-FFF2-40B4-BE49-F238E27FC236}">
                <a16:creationId xmlns:a16="http://schemas.microsoft.com/office/drawing/2014/main" id="{8621FCFB-286D-4D1A-B4E2-39C6434E4788}"/>
              </a:ext>
            </a:extLst>
          </p:cNvPr>
          <p:cNvSpPr txBox="1"/>
          <p:nvPr/>
        </p:nvSpPr>
        <p:spPr>
          <a:xfrm>
            <a:off x="1512436" y="6144784"/>
            <a:ext cx="987836" cy="221598"/>
          </a:xfrm>
          <a:prstGeom prst="rect">
            <a:avLst/>
          </a:prstGeom>
          <a:noFill/>
        </p:spPr>
        <p:txBody>
          <a:bodyPr wrap="square" lIns="36576" tIns="18288" rIns="36576" bIns="18288" rtlCol="0">
            <a:spAutoFit/>
          </a:bodyPr>
          <a:lstStyle/>
          <a:p>
            <a:pPr algn="l">
              <a:buClr>
                <a:schemeClr val="accent5"/>
              </a:buClr>
            </a:pPr>
            <a:r>
              <a:rPr lang="en-US" sz="1200" dirty="0"/>
              <a:t>ProtocolBuffers</a:t>
            </a:r>
          </a:p>
        </p:txBody>
      </p:sp>
      <p:pic>
        <p:nvPicPr>
          <p:cNvPr id="67" name="Picture 66">
            <a:extLst>
              <a:ext uri="{FF2B5EF4-FFF2-40B4-BE49-F238E27FC236}">
                <a16:creationId xmlns:a16="http://schemas.microsoft.com/office/drawing/2014/main" id="{99F6C419-A436-47C5-AAD0-812FB58777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1866" y="1204123"/>
            <a:ext cx="386008" cy="420211"/>
          </a:xfrm>
          <a:prstGeom prst="rect">
            <a:avLst/>
          </a:prstGeom>
        </p:spPr>
      </p:pic>
      <p:pic>
        <p:nvPicPr>
          <p:cNvPr id="68" name="Picture 67">
            <a:extLst>
              <a:ext uri="{FF2B5EF4-FFF2-40B4-BE49-F238E27FC236}">
                <a16:creationId xmlns:a16="http://schemas.microsoft.com/office/drawing/2014/main" id="{83852474-9AFA-411A-84DB-9114000660C9}"/>
              </a:ext>
            </a:extLst>
          </p:cNvPr>
          <p:cNvPicPr>
            <a:picLocks noChangeAspect="1"/>
          </p:cNvPicPr>
          <p:nvPr/>
        </p:nvPicPr>
        <p:blipFill rotWithShape="1">
          <a:blip r:embed="rId3">
            <a:extLst>
              <a:ext uri="{28A0092B-C50C-407E-A947-70E740481C1C}">
                <a14:useLocalDpi xmlns:a14="http://schemas.microsoft.com/office/drawing/2010/main" val="0"/>
              </a:ext>
            </a:extLst>
          </a:blip>
          <a:srcRect r="28730" b="-3928"/>
          <a:stretch/>
        </p:blipFill>
        <p:spPr>
          <a:xfrm rot="16200000">
            <a:off x="3576852" y="3525459"/>
            <a:ext cx="560604" cy="175045"/>
          </a:xfrm>
          <a:prstGeom prst="rect">
            <a:avLst/>
          </a:prstGeom>
        </p:spPr>
      </p:pic>
    </p:spTree>
    <p:extLst>
      <p:ext uri="{BB962C8B-B14F-4D97-AF65-F5344CB8AC3E}">
        <p14:creationId xmlns:p14="http://schemas.microsoft.com/office/powerpoint/2010/main" val="1959078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7D03-68D0-4482-AF09-85698D2DF0DA}"/>
              </a:ext>
            </a:extLst>
          </p:cNvPr>
          <p:cNvSpPr>
            <a:spLocks noGrp="1"/>
          </p:cNvSpPr>
          <p:nvPr>
            <p:ph type="title"/>
          </p:nvPr>
        </p:nvSpPr>
        <p:spPr/>
        <p:txBody>
          <a:bodyPr/>
          <a:lstStyle/>
          <a:p>
            <a:r>
              <a:rPr lang="en-US" dirty="0"/>
              <a:t>Kafka Stream</a:t>
            </a:r>
          </a:p>
        </p:txBody>
      </p:sp>
      <p:sp>
        <p:nvSpPr>
          <p:cNvPr id="9" name="Freeform 234">
            <a:extLst>
              <a:ext uri="{FF2B5EF4-FFF2-40B4-BE49-F238E27FC236}">
                <a16:creationId xmlns:a16="http://schemas.microsoft.com/office/drawing/2014/main" id="{BD98393E-4D08-44BF-944A-BD7C4F787A9C}"/>
              </a:ext>
            </a:extLst>
          </p:cNvPr>
          <p:cNvSpPr>
            <a:spLocks/>
          </p:cNvSpPr>
          <p:nvPr/>
        </p:nvSpPr>
        <p:spPr bwMode="auto">
          <a:xfrm rot="5400000">
            <a:off x="3479852" y="1753653"/>
            <a:ext cx="1665275" cy="1960544"/>
          </a:xfrm>
          <a:custGeom>
            <a:avLst/>
            <a:gdLst>
              <a:gd name="T0" fmla="*/ 2147483647 w 1376"/>
              <a:gd name="T1" fmla="*/ 2147483647 h 955"/>
              <a:gd name="T2" fmla="*/ 2147483647 w 1376"/>
              <a:gd name="T3" fmla="*/ 2147483647 h 955"/>
              <a:gd name="T4" fmla="*/ 2147483647 w 1376"/>
              <a:gd name="T5" fmla="*/ 0 h 955"/>
              <a:gd name="T6" fmla="*/ 2147483647 w 1376"/>
              <a:gd name="T7" fmla="*/ 2147483647 h 955"/>
              <a:gd name="T8" fmla="*/ 2147483647 w 1376"/>
              <a:gd name="T9" fmla="*/ 2147483647 h 955"/>
              <a:gd name="T10" fmla="*/ 0 w 1376"/>
              <a:gd name="T11" fmla="*/ 2147483647 h 955"/>
              <a:gd name="T12" fmla="*/ 2147483647 w 1376"/>
              <a:gd name="T13" fmla="*/ 2147483647 h 955"/>
              <a:gd name="T14" fmla="*/ 2147483647 w 1376"/>
              <a:gd name="T15" fmla="*/ 2147483647 h 955"/>
              <a:gd name="T16" fmla="*/ 0 60000 65536"/>
              <a:gd name="T17" fmla="*/ 0 60000 65536"/>
              <a:gd name="T18" fmla="*/ 0 60000 65536"/>
              <a:gd name="T19" fmla="*/ 0 60000 65536"/>
              <a:gd name="T20" fmla="*/ 0 60000 65536"/>
              <a:gd name="T21" fmla="*/ 0 60000 65536"/>
              <a:gd name="T22" fmla="*/ 0 60000 65536"/>
              <a:gd name="T23" fmla="*/ 0 60000 65536"/>
              <a:gd name="T24" fmla="*/ 0 w 1376"/>
              <a:gd name="T25" fmla="*/ 0 h 955"/>
              <a:gd name="T26" fmla="*/ 1376 w 1376"/>
              <a:gd name="T27" fmla="*/ 955 h 9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76" h="955">
                <a:moveTo>
                  <a:pt x="1040" y="309"/>
                </a:moveTo>
                <a:cubicBezTo>
                  <a:pt x="1155" y="309"/>
                  <a:pt x="1270" y="309"/>
                  <a:pt x="1270" y="309"/>
                </a:cubicBezTo>
                <a:lnTo>
                  <a:pt x="688" y="0"/>
                </a:lnTo>
                <a:lnTo>
                  <a:pt x="112" y="309"/>
                </a:lnTo>
                <a:lnTo>
                  <a:pt x="336" y="309"/>
                </a:lnTo>
                <a:cubicBezTo>
                  <a:pt x="334" y="491"/>
                  <a:pt x="302" y="752"/>
                  <a:pt x="0" y="955"/>
                </a:cubicBezTo>
                <a:cubicBezTo>
                  <a:pt x="688" y="955"/>
                  <a:pt x="1376" y="955"/>
                  <a:pt x="1376" y="955"/>
                </a:cubicBezTo>
                <a:cubicBezTo>
                  <a:pt x="995" y="736"/>
                  <a:pt x="1048" y="427"/>
                  <a:pt x="1040" y="309"/>
                </a:cubicBezTo>
                <a:close/>
              </a:path>
            </a:pathLst>
          </a:custGeom>
          <a:gradFill flip="none" rotWithShape="1">
            <a:gsLst>
              <a:gs pos="0">
                <a:srgbClr val="F6F1EA"/>
              </a:gs>
              <a:gs pos="75000">
                <a:schemeClr val="accent1">
                  <a:lumMod val="20000"/>
                  <a:lumOff val="80000"/>
                </a:schemeClr>
              </a:gs>
            </a:gsLst>
            <a:lin ang="16200000" scaled="0"/>
            <a:tileRect/>
          </a:gradFill>
          <a:ln w="19050">
            <a:solidFill>
              <a:srgbClr val="153675"/>
            </a:solidFill>
            <a:miter lim="800000"/>
            <a:headEnd/>
            <a:tailEnd/>
          </a:ln>
          <a:effectLst>
            <a:outerShdw blurRad="38100" dist="25400" dir="2700000" algn="ctr" rotWithShape="0">
              <a:srgbClr val="000000">
                <a:alpha val="75000"/>
              </a:srgbClr>
            </a:outerShdw>
          </a:effectLst>
        </p:spPr>
        <p:txBody>
          <a:bodyPr lIns="18288" tIns="18288" rIns="18288" bIns="18288" anchor="ctr"/>
          <a:lstStyle/>
          <a:p>
            <a:pPr algn="ctr">
              <a:lnSpc>
                <a:spcPct val="85000"/>
              </a:lnSpc>
              <a:spcBef>
                <a:spcPts val="300"/>
              </a:spcBef>
            </a:pPr>
            <a:endParaRPr lang="en-US" sz="1400" dirty="0">
              <a:solidFill>
                <a:srgbClr val="FFFFFF"/>
              </a:solidFill>
              <a:latin typeface="Calibri" panose="020F0502020204030204" pitchFamily="34" charset="0"/>
              <a:cs typeface="Times New Roman" panose="02020603050405020304" pitchFamily="18" charset="0"/>
            </a:endParaRPr>
          </a:p>
        </p:txBody>
      </p:sp>
      <p:sp>
        <p:nvSpPr>
          <p:cNvPr id="14" name="Rounded Rectangle 44">
            <a:extLst>
              <a:ext uri="{FF2B5EF4-FFF2-40B4-BE49-F238E27FC236}">
                <a16:creationId xmlns:a16="http://schemas.microsoft.com/office/drawing/2014/main" id="{81A9D9F8-C809-4B83-9BE6-E105ABEB62F1}"/>
              </a:ext>
            </a:extLst>
          </p:cNvPr>
          <p:cNvSpPr/>
          <p:nvPr/>
        </p:nvSpPr>
        <p:spPr bwMode="auto">
          <a:xfrm>
            <a:off x="157039" y="1503732"/>
            <a:ext cx="3450567" cy="2549809"/>
          </a:xfrm>
          <a:prstGeom prst="roundRect">
            <a:avLst>
              <a:gd name="adj" fmla="val 1540"/>
            </a:avLst>
          </a:prstGeom>
          <a:gradFill>
            <a:gsLst>
              <a:gs pos="25000">
                <a:srgbClr val="BBC5E4"/>
              </a:gs>
              <a:gs pos="100000">
                <a:srgbClr val="E4F3F4"/>
              </a:gs>
            </a:gsLst>
            <a:lin ang="5400000" scaled="1"/>
          </a:gradFill>
          <a:ln w="19050">
            <a:solidFill>
              <a:srgbClr val="153675"/>
            </a:solidFill>
            <a:miter lim="800000"/>
            <a:headEnd/>
            <a:tailEnd/>
          </a:ln>
          <a:effectLst>
            <a:outerShdw blurRad="50800" dist="38100" dir="2700000" algn="tl" rotWithShape="0">
              <a:schemeClr val="tx1">
                <a:alpha val="75000"/>
              </a:schemeClr>
            </a:outerShdw>
          </a:effectLst>
        </p:spPr>
        <p:txBody>
          <a:bodyPr lIns="27432" tIns="18288" rIns="27432" bIns="18288" anchor="t"/>
          <a:lstStyle/>
          <a:p>
            <a:pPr algn="ctr">
              <a:lnSpc>
                <a:spcPct val="85000"/>
              </a:lnSpc>
              <a:spcBef>
                <a:spcPct val="20000"/>
              </a:spcBef>
            </a:pPr>
            <a:r>
              <a:rPr lang="en-US" sz="1400" b="1" dirty="0">
                <a:solidFill>
                  <a:srgbClr val="000000"/>
                </a:solidFill>
                <a:ea typeface="+mn-ea"/>
                <a:cs typeface="Times New Roman" panose="02020603050405020304" pitchFamily="18" charset="0"/>
              </a:rPr>
              <a:t>WMATA API</a:t>
            </a:r>
          </a:p>
        </p:txBody>
      </p:sp>
      <p:sp>
        <p:nvSpPr>
          <p:cNvPr id="15" name="Rectangle 515">
            <a:extLst>
              <a:ext uri="{FF2B5EF4-FFF2-40B4-BE49-F238E27FC236}">
                <a16:creationId xmlns:a16="http://schemas.microsoft.com/office/drawing/2014/main" id="{DF4C5A0E-1DEB-47A4-88D6-8140CA2C28BD}"/>
              </a:ext>
            </a:extLst>
          </p:cNvPr>
          <p:cNvSpPr>
            <a:spLocks noChangeArrowheads="1"/>
          </p:cNvSpPr>
          <p:nvPr/>
        </p:nvSpPr>
        <p:spPr bwMode="auto">
          <a:xfrm>
            <a:off x="298626" y="2010032"/>
            <a:ext cx="3125787" cy="1862054"/>
          </a:xfrm>
          <a:prstGeom prst="rect">
            <a:avLst/>
          </a:prstGeom>
          <a:gradFill>
            <a:gsLst>
              <a:gs pos="0">
                <a:srgbClr val="F7F8FB"/>
              </a:gs>
              <a:gs pos="100000">
                <a:srgbClr val="FFFFFF"/>
              </a:gs>
            </a:gsLst>
            <a:lin ang="5400000" scaled="1"/>
          </a:gradFill>
          <a:ln w="12700">
            <a:solidFill>
              <a:srgbClr val="153675"/>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54864" rIns="18288" bIns="27432" rtlCol="0" anchor="t"/>
          <a:lstStyle/>
          <a:p>
            <a:r>
              <a:rPr lang="en-US" sz="1400" dirty="0">
                <a:solidFill>
                  <a:schemeClr val="tx1"/>
                </a:solidFill>
              </a:rPr>
              <a:t>With a REST API being provided by the WMATA API our producers simply </a:t>
            </a:r>
            <a:r>
              <a:rPr lang="en-US" sz="1400">
                <a:solidFill>
                  <a:schemeClr val="tx1"/>
                </a:solidFill>
              </a:rPr>
              <a:t>need</a:t>
            </a:r>
            <a:r>
              <a:rPr lang="en-US" sz="1400" dirty="0">
                <a:solidFill>
                  <a:schemeClr val="tx1"/>
                </a:solidFill>
              </a:rPr>
              <a:t> to make a request and then push the results out to Kafka/Mongo</a:t>
            </a:r>
          </a:p>
          <a:p>
            <a:endParaRPr lang="en-US" sz="1400" dirty="0">
              <a:solidFill>
                <a:schemeClr val="tx1"/>
              </a:solidFill>
            </a:endParaRPr>
          </a:p>
          <a:p>
            <a:r>
              <a:rPr lang="en-US" sz="1400" dirty="0">
                <a:solidFill>
                  <a:schemeClr val="tx1"/>
                </a:solidFill>
              </a:rPr>
              <a:t>The only major consideration needed was to determine the acceptable frequency given the free tier rate limits on the API</a:t>
            </a:r>
          </a:p>
        </p:txBody>
      </p:sp>
      <p:sp>
        <p:nvSpPr>
          <p:cNvPr id="16" name="Rectangle 514">
            <a:extLst>
              <a:ext uri="{FF2B5EF4-FFF2-40B4-BE49-F238E27FC236}">
                <a16:creationId xmlns:a16="http://schemas.microsoft.com/office/drawing/2014/main" id="{3E5EDD0F-5484-4AE4-878E-0FA9AA62839D}"/>
              </a:ext>
            </a:extLst>
          </p:cNvPr>
          <p:cNvSpPr>
            <a:spLocks noChangeArrowheads="1"/>
          </p:cNvSpPr>
          <p:nvPr/>
        </p:nvSpPr>
        <p:spPr bwMode="auto">
          <a:xfrm>
            <a:off x="289101" y="1789368"/>
            <a:ext cx="3133725" cy="223838"/>
          </a:xfrm>
          <a:prstGeom prst="rect">
            <a:avLst/>
          </a:prstGeom>
          <a:gradFill>
            <a:gsLst>
              <a:gs pos="25000">
                <a:srgbClr val="153675"/>
              </a:gs>
              <a:gs pos="100000">
                <a:srgbClr val="4B6AA3"/>
              </a:gs>
            </a:gsLst>
            <a:lin ang="5400000" scaled="1"/>
          </a:gradFill>
          <a:ln w="19050">
            <a:solidFill>
              <a:schemeClr val="bg1"/>
            </a:solidFill>
            <a:miter lim="800000"/>
            <a:headEnd/>
            <a:tailEnd/>
          </a:ln>
          <a:effectLst>
            <a:outerShdw blurRad="50800" dist="38100" dir="2700000" algn="tl" rotWithShape="0">
              <a:schemeClr val="tx1">
                <a:alpha val="75000"/>
              </a:schemeClr>
            </a:outerShdw>
          </a:effectLst>
        </p:spPr>
        <p:txBody>
          <a:bodyPr lIns="27432" tIns="18288" rIns="27432" bIns="18288" anchor="ctr"/>
          <a:lstStyle/>
          <a:p>
            <a:pPr algn="ctr">
              <a:lnSpc>
                <a:spcPct val="85000"/>
              </a:lnSpc>
              <a:spcBef>
                <a:spcPct val="20000"/>
              </a:spcBef>
            </a:pPr>
            <a:r>
              <a:rPr lang="en-US" sz="1400" b="1" dirty="0">
                <a:solidFill>
                  <a:srgbClr val="FFFFFF"/>
                </a:solidFill>
                <a:effectLst>
                  <a:outerShdw blurRad="50800" dist="38100" dir="2700000">
                    <a:srgbClr val="000000"/>
                  </a:outerShdw>
                </a:effectLst>
                <a:ea typeface="+mn-ea"/>
                <a:cs typeface="Times New Roman" panose="02020603050405020304" pitchFamily="18" charset="0"/>
              </a:rPr>
              <a:t>Considerations</a:t>
            </a:r>
          </a:p>
        </p:txBody>
      </p:sp>
      <p:sp>
        <p:nvSpPr>
          <p:cNvPr id="17" name="Rectangle 511">
            <a:extLst>
              <a:ext uri="{FF2B5EF4-FFF2-40B4-BE49-F238E27FC236}">
                <a16:creationId xmlns:a16="http://schemas.microsoft.com/office/drawing/2014/main" id="{28CD9F88-6446-4066-A73F-65D11C8CE1FE}"/>
              </a:ext>
            </a:extLst>
          </p:cNvPr>
          <p:cNvSpPr>
            <a:spLocks noChangeArrowheads="1"/>
          </p:cNvSpPr>
          <p:nvPr/>
        </p:nvSpPr>
        <p:spPr bwMode="auto">
          <a:xfrm>
            <a:off x="5711247" y="1377960"/>
            <a:ext cx="3277326" cy="4301734"/>
          </a:xfrm>
          <a:prstGeom prst="rect">
            <a:avLst/>
          </a:prstGeom>
          <a:gradFill>
            <a:gsLst>
              <a:gs pos="0">
                <a:srgbClr val="F2F2F2"/>
              </a:gs>
              <a:gs pos="100000">
                <a:srgbClr val="FFFFFF"/>
              </a:gs>
            </a:gsLst>
            <a:lin ang="5400000" scaled="1"/>
          </a:gradFill>
          <a:ln w="12700">
            <a:solidFill>
              <a:srgbClr val="606467"/>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r>
              <a:rPr lang="en-US" sz="1400" dirty="0">
                <a:solidFill>
                  <a:schemeClr val="tx1"/>
                </a:solidFill>
              </a:rPr>
              <a:t>Selected Kafka to handle the real-time stream of WMATA API data, as it provides a high level of customization for the producers and consumers</a:t>
            </a:r>
          </a:p>
          <a:p>
            <a:endParaRPr lang="en-US" sz="1400" dirty="0">
              <a:solidFill>
                <a:schemeClr val="tx1"/>
              </a:solidFill>
            </a:endParaRPr>
          </a:p>
          <a:p>
            <a:r>
              <a:rPr lang="en-US" sz="1400" dirty="0">
                <a:solidFill>
                  <a:schemeClr val="tx1"/>
                </a:solidFill>
              </a:rPr>
              <a:t>In addition, due to the maturity of the Kafka streaming process, there are a number of Docker-compose scripts that exist for rapid deployment</a:t>
            </a:r>
            <a:r>
              <a:rPr lang="en-US" sz="1400">
                <a:solidFill>
                  <a:schemeClr val="tx1"/>
                </a:solidFill>
              </a:rPr>
              <a:t> as well as full python support</a:t>
            </a:r>
            <a:r>
              <a:rPr lang="en-US" sz="1400" dirty="0">
                <a:solidFill>
                  <a:schemeClr val="tx1"/>
                </a:solidFill>
              </a:rPr>
              <a:t>. This meant more time could be spent focusing on developing the producers and consumers to manage</a:t>
            </a:r>
            <a:r>
              <a:rPr lang="en-US" sz="1400">
                <a:solidFill>
                  <a:schemeClr val="tx1"/>
                </a:solidFill>
              </a:rPr>
              <a:t> and analyze</a:t>
            </a:r>
            <a:r>
              <a:rPr lang="en-US" sz="1400" dirty="0">
                <a:solidFill>
                  <a:schemeClr val="tx1"/>
                </a:solidFill>
              </a:rPr>
              <a:t> the data stream</a:t>
            </a:r>
          </a:p>
          <a:p>
            <a:endParaRPr lang="en-US" sz="1400" dirty="0">
              <a:solidFill>
                <a:schemeClr val="tx1"/>
              </a:solidFill>
            </a:endParaRPr>
          </a:p>
          <a:p>
            <a:r>
              <a:rPr lang="en-US" sz="1400" dirty="0">
                <a:solidFill>
                  <a:schemeClr val="tx1"/>
                </a:solidFill>
              </a:rPr>
              <a:t>With Kafka topics generated for each of the API calls, the consumers consume/read the topics relevant to their function. The majority of the consumers play an analytical role, providing insights into the stream, but some also provide a direct stream of information to provide dynamic graphics for our dashboards</a:t>
            </a:r>
            <a:endParaRPr lang="en-US" sz="1200" dirty="0">
              <a:solidFill>
                <a:schemeClr val="tx1"/>
              </a:solidFill>
            </a:endParaRPr>
          </a:p>
          <a:p>
            <a:endParaRPr lang="en-US" sz="1200" b="1" dirty="0">
              <a:solidFill>
                <a:schemeClr val="tx1"/>
              </a:solidFill>
            </a:endParaRPr>
          </a:p>
        </p:txBody>
      </p:sp>
      <p:sp>
        <p:nvSpPr>
          <p:cNvPr id="18" name="Rounded Rectangle 45">
            <a:extLst>
              <a:ext uri="{FF2B5EF4-FFF2-40B4-BE49-F238E27FC236}">
                <a16:creationId xmlns:a16="http://schemas.microsoft.com/office/drawing/2014/main" id="{58D72C62-2660-4244-ADF1-6995C98DDDF5}"/>
              </a:ext>
            </a:extLst>
          </p:cNvPr>
          <p:cNvSpPr/>
          <p:nvPr/>
        </p:nvSpPr>
        <p:spPr bwMode="auto">
          <a:xfrm rot="16200000">
            <a:off x="3377359" y="3359624"/>
            <a:ext cx="4272166" cy="367972"/>
          </a:xfrm>
          <a:prstGeom prst="roundRect">
            <a:avLst/>
          </a:prstGeom>
          <a:solidFill>
            <a:schemeClr val="bg1"/>
          </a:solidFill>
          <a:ln>
            <a:headEnd/>
            <a:tailEnd/>
          </a:ln>
        </p:spPr>
        <p:style>
          <a:lnRef idx="2">
            <a:schemeClr val="accent1"/>
          </a:lnRef>
          <a:fillRef idx="1">
            <a:schemeClr val="lt1"/>
          </a:fillRef>
          <a:effectRef idx="0">
            <a:schemeClr val="accent1"/>
          </a:effectRef>
          <a:fontRef idx="minor">
            <a:schemeClr val="dk1"/>
          </a:fontRef>
        </p:style>
        <p:txBody>
          <a:bodyPr lIns="27432" tIns="18288" rIns="27432" bIns="18288" anchor="ctr"/>
          <a:lstStyle/>
          <a:p>
            <a:pPr algn="ctr">
              <a:lnSpc>
                <a:spcPct val="85000"/>
              </a:lnSpc>
              <a:spcBef>
                <a:spcPct val="20000"/>
              </a:spcBef>
            </a:pPr>
            <a:r>
              <a:rPr lang="en-US" sz="1400" dirty="0">
                <a:ln w="0"/>
                <a:solidFill>
                  <a:schemeClr val="tx1"/>
                </a:solidFill>
                <a:effectLst>
                  <a:outerShdw blurRad="38100" dist="19050" dir="2700000" algn="tl" rotWithShape="0">
                    <a:schemeClr val="dk1">
                      <a:alpha val="40000"/>
                    </a:schemeClr>
                  </a:outerShdw>
                </a:effectLst>
                <a:cs typeface="Times New Roman" panose="02020603050405020304" pitchFamily="18" charset="0"/>
              </a:rPr>
              <a:t>Real-Time Streaming Approach</a:t>
            </a:r>
          </a:p>
        </p:txBody>
      </p:sp>
      <p:pic>
        <p:nvPicPr>
          <p:cNvPr id="20" name="Picture 19">
            <a:extLst>
              <a:ext uri="{FF2B5EF4-FFF2-40B4-BE49-F238E27FC236}">
                <a16:creationId xmlns:a16="http://schemas.microsoft.com/office/drawing/2014/main" id="{F590C07A-3DD8-4138-AD77-B7F7AC58AD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8626" y="2690422"/>
            <a:ext cx="386008" cy="420211"/>
          </a:xfrm>
          <a:prstGeom prst="rect">
            <a:avLst/>
          </a:prstGeom>
        </p:spPr>
      </p:pic>
      <p:pic>
        <p:nvPicPr>
          <p:cNvPr id="21" name="Picture 20">
            <a:extLst>
              <a:ext uri="{FF2B5EF4-FFF2-40B4-BE49-F238E27FC236}">
                <a16:creationId xmlns:a16="http://schemas.microsoft.com/office/drawing/2014/main" id="{41C2FA78-C482-4F8A-8285-31DDEBC48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5794" y="2837913"/>
            <a:ext cx="764040" cy="206291"/>
          </a:xfrm>
          <a:prstGeom prst="rect">
            <a:avLst/>
          </a:prstGeom>
        </p:spPr>
      </p:pic>
      <p:sp>
        <p:nvSpPr>
          <p:cNvPr id="23" name="Rectangle: Rounded Corners 22">
            <a:extLst>
              <a:ext uri="{FF2B5EF4-FFF2-40B4-BE49-F238E27FC236}">
                <a16:creationId xmlns:a16="http://schemas.microsoft.com/office/drawing/2014/main" id="{E4AA329D-E5C5-4ABF-8DAB-E6FFF3C1DB38}"/>
              </a:ext>
            </a:extLst>
          </p:cNvPr>
          <p:cNvSpPr/>
          <p:nvPr/>
        </p:nvSpPr>
        <p:spPr>
          <a:xfrm>
            <a:off x="309612" y="5134411"/>
            <a:ext cx="776397" cy="412865"/>
          </a:xfrm>
          <a:prstGeom prst="roundRect">
            <a:avLst>
              <a:gd name="adj" fmla="val 4825"/>
            </a:avLst>
          </a:prstGeom>
          <a:solidFill>
            <a:schemeClr val="bg2"/>
          </a:solidFill>
          <a:ln w="38100">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r>
              <a:rPr lang="en-US" sz="1200" dirty="0">
                <a:solidFill>
                  <a:schemeClr val="accent4"/>
                </a:solidFill>
              </a:rPr>
              <a:t>WMATA API</a:t>
            </a:r>
          </a:p>
        </p:txBody>
      </p:sp>
      <p:sp>
        <p:nvSpPr>
          <p:cNvPr id="24" name="Rectangle: Rounded Corners 23">
            <a:extLst>
              <a:ext uri="{FF2B5EF4-FFF2-40B4-BE49-F238E27FC236}">
                <a16:creationId xmlns:a16="http://schemas.microsoft.com/office/drawing/2014/main" id="{050A8C69-02A9-47C5-8B33-90535587791A}"/>
              </a:ext>
            </a:extLst>
          </p:cNvPr>
          <p:cNvSpPr/>
          <p:nvPr/>
        </p:nvSpPr>
        <p:spPr>
          <a:xfrm>
            <a:off x="298626" y="5679693"/>
            <a:ext cx="776397" cy="412865"/>
          </a:xfrm>
          <a:prstGeom prst="roundRect">
            <a:avLst>
              <a:gd name="adj" fmla="val 4825"/>
            </a:avLst>
          </a:prstGeom>
          <a:solidFill>
            <a:schemeClr val="bg2"/>
          </a:solidFill>
          <a:ln w="38100">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r>
              <a:rPr lang="en-US" sz="1200" dirty="0">
                <a:solidFill>
                  <a:schemeClr val="accent4"/>
                </a:solidFill>
              </a:rPr>
              <a:t>GTFS API</a:t>
            </a:r>
          </a:p>
        </p:txBody>
      </p:sp>
      <p:cxnSp>
        <p:nvCxnSpPr>
          <p:cNvPr id="25" name="Connector: Elbow 24">
            <a:extLst>
              <a:ext uri="{FF2B5EF4-FFF2-40B4-BE49-F238E27FC236}">
                <a16:creationId xmlns:a16="http://schemas.microsoft.com/office/drawing/2014/main" id="{B252D507-1FDC-4513-8002-721C68E51D17}"/>
              </a:ext>
            </a:extLst>
          </p:cNvPr>
          <p:cNvCxnSpPr>
            <a:cxnSpLocks/>
            <a:stCxn id="23" idx="3"/>
            <a:endCxn id="28" idx="1"/>
          </p:cNvCxnSpPr>
          <p:nvPr/>
        </p:nvCxnSpPr>
        <p:spPr>
          <a:xfrm>
            <a:off x="1086009" y="5340844"/>
            <a:ext cx="1266102" cy="263973"/>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721E1240-9E39-4076-BAA3-8C8F802587AE}"/>
              </a:ext>
            </a:extLst>
          </p:cNvPr>
          <p:cNvCxnSpPr>
            <a:cxnSpLocks/>
          </p:cNvCxnSpPr>
          <p:nvPr/>
        </p:nvCxnSpPr>
        <p:spPr bwMode="auto">
          <a:xfrm>
            <a:off x="1086009" y="5957227"/>
            <a:ext cx="650904" cy="0"/>
          </a:xfrm>
          <a:prstGeom prst="straightConnector1">
            <a:avLst/>
          </a:prstGeom>
          <a:ln w="12700">
            <a:headEnd/>
            <a:tailEnd type="none" w="med" len="sm"/>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FD6E7BB-A334-443B-B3C6-3D175FEE5C74}"/>
              </a:ext>
            </a:extLst>
          </p:cNvPr>
          <p:cNvCxnSpPr>
            <a:cxnSpLocks/>
          </p:cNvCxnSpPr>
          <p:nvPr/>
        </p:nvCxnSpPr>
        <p:spPr bwMode="auto">
          <a:xfrm flipV="1">
            <a:off x="1729681" y="5604815"/>
            <a:ext cx="0" cy="352412"/>
          </a:xfrm>
          <a:prstGeom prst="straightConnector1">
            <a:avLst/>
          </a:prstGeom>
          <a:ln w="12700">
            <a:headEnd/>
            <a:tailEnd type="none" w="med" len="sm"/>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cxnSp>
      <p:sp>
        <p:nvSpPr>
          <p:cNvPr id="28" name="Rectangle: Rounded Corners 27">
            <a:extLst>
              <a:ext uri="{FF2B5EF4-FFF2-40B4-BE49-F238E27FC236}">
                <a16:creationId xmlns:a16="http://schemas.microsoft.com/office/drawing/2014/main" id="{BF410847-15B0-45AB-8A1F-C29A2F641CA5}"/>
              </a:ext>
            </a:extLst>
          </p:cNvPr>
          <p:cNvSpPr/>
          <p:nvPr/>
        </p:nvSpPr>
        <p:spPr>
          <a:xfrm>
            <a:off x="2352111" y="5320463"/>
            <a:ext cx="744577" cy="568707"/>
          </a:xfrm>
          <a:prstGeom prst="roundRect">
            <a:avLst>
              <a:gd name="adj" fmla="val 5977"/>
            </a:avLst>
          </a:prstGeom>
          <a:solidFill>
            <a:schemeClr val="bg2"/>
          </a:solidFill>
          <a:ln w="38100">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r>
              <a:rPr lang="en-US" sz="1200">
                <a:solidFill>
                  <a:schemeClr val="accent5"/>
                </a:solidFill>
              </a:rPr>
              <a:t>Producers</a:t>
            </a:r>
            <a:endParaRPr lang="en-US" sz="1200" dirty="0">
              <a:solidFill>
                <a:schemeClr val="accent5"/>
              </a:solidFill>
            </a:endParaRPr>
          </a:p>
        </p:txBody>
      </p:sp>
      <p:sp>
        <p:nvSpPr>
          <p:cNvPr id="29" name="Rectangle: Rounded Corners 28">
            <a:extLst>
              <a:ext uri="{FF2B5EF4-FFF2-40B4-BE49-F238E27FC236}">
                <a16:creationId xmlns:a16="http://schemas.microsoft.com/office/drawing/2014/main" id="{036175DF-96DF-433F-B028-30CA493C1238}"/>
              </a:ext>
            </a:extLst>
          </p:cNvPr>
          <p:cNvSpPr/>
          <p:nvPr/>
        </p:nvSpPr>
        <p:spPr>
          <a:xfrm>
            <a:off x="3332218" y="5252404"/>
            <a:ext cx="776398" cy="704823"/>
          </a:xfrm>
          <a:prstGeom prst="roundRect">
            <a:avLst>
              <a:gd name="adj" fmla="val 4825"/>
            </a:avLst>
          </a:prstGeom>
          <a:solidFill>
            <a:schemeClr val="bg2"/>
          </a:solid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r>
              <a:rPr lang="en-US" sz="1200" dirty="0">
                <a:solidFill>
                  <a:schemeClr val="accent3"/>
                </a:solidFill>
              </a:rPr>
              <a:t>        Event Processing</a:t>
            </a:r>
          </a:p>
        </p:txBody>
      </p:sp>
      <p:pic>
        <p:nvPicPr>
          <p:cNvPr id="30" name="Picture 29">
            <a:extLst>
              <a:ext uri="{FF2B5EF4-FFF2-40B4-BE49-F238E27FC236}">
                <a16:creationId xmlns:a16="http://schemas.microsoft.com/office/drawing/2014/main" id="{B31577D0-A909-4F77-931D-92B9B378C8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3553" y="5289856"/>
            <a:ext cx="339630" cy="369724"/>
          </a:xfrm>
          <a:prstGeom prst="rect">
            <a:avLst/>
          </a:prstGeom>
        </p:spPr>
      </p:pic>
      <p:cxnSp>
        <p:nvCxnSpPr>
          <p:cNvPr id="31" name="Straight Arrow Connector 30">
            <a:extLst>
              <a:ext uri="{FF2B5EF4-FFF2-40B4-BE49-F238E27FC236}">
                <a16:creationId xmlns:a16="http://schemas.microsoft.com/office/drawing/2014/main" id="{3086C786-D5E5-4272-BA1C-B714C36890A5}"/>
              </a:ext>
            </a:extLst>
          </p:cNvPr>
          <p:cNvCxnSpPr>
            <a:cxnSpLocks/>
            <a:stCxn id="28" idx="3"/>
            <a:endCxn id="29" idx="1"/>
          </p:cNvCxnSpPr>
          <p:nvPr/>
        </p:nvCxnSpPr>
        <p:spPr>
          <a:xfrm flipV="1">
            <a:off x="3096688" y="5604816"/>
            <a:ext cx="23553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Connector: Elbow 31">
            <a:extLst>
              <a:ext uri="{FF2B5EF4-FFF2-40B4-BE49-F238E27FC236}">
                <a16:creationId xmlns:a16="http://schemas.microsoft.com/office/drawing/2014/main" id="{FD52A983-0EC6-442C-AA9E-CF083A15C26D}"/>
              </a:ext>
            </a:extLst>
          </p:cNvPr>
          <p:cNvCxnSpPr>
            <a:cxnSpLocks/>
            <a:stCxn id="28" idx="0"/>
            <a:endCxn id="33" idx="2"/>
          </p:cNvCxnSpPr>
          <p:nvPr/>
        </p:nvCxnSpPr>
        <p:spPr>
          <a:xfrm rot="5400000" flipH="1" flipV="1">
            <a:off x="2748370" y="4685281"/>
            <a:ext cx="611212" cy="659153"/>
          </a:xfrm>
          <a:prstGeom prst="bentConnector2">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3" name="Flowchart: Magnetic Disk 32">
            <a:extLst>
              <a:ext uri="{FF2B5EF4-FFF2-40B4-BE49-F238E27FC236}">
                <a16:creationId xmlns:a16="http://schemas.microsoft.com/office/drawing/2014/main" id="{B8C37A2E-DF93-43BA-B802-066E181D23B9}"/>
              </a:ext>
            </a:extLst>
          </p:cNvPr>
          <p:cNvSpPr/>
          <p:nvPr/>
        </p:nvSpPr>
        <p:spPr>
          <a:xfrm>
            <a:off x="3383553" y="4356839"/>
            <a:ext cx="699779" cy="704823"/>
          </a:xfrm>
          <a:prstGeom prst="flowChartMagneticDisk">
            <a:avLst/>
          </a:prstGeom>
          <a:solidFill>
            <a:schemeClr val="bg2"/>
          </a:solid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US" sz="1200" dirty="0">
              <a:solidFill>
                <a:schemeClr val="accent5"/>
              </a:solidFill>
            </a:endParaRPr>
          </a:p>
          <a:p>
            <a:pPr algn="ctr"/>
            <a:r>
              <a:rPr lang="en-US" sz="1200" dirty="0">
                <a:solidFill>
                  <a:schemeClr val="accent5"/>
                </a:solidFill>
              </a:rPr>
              <a:t>Replay DB</a:t>
            </a:r>
          </a:p>
        </p:txBody>
      </p:sp>
      <p:cxnSp>
        <p:nvCxnSpPr>
          <p:cNvPr id="34" name="Straight Arrow Connector 33">
            <a:extLst>
              <a:ext uri="{FF2B5EF4-FFF2-40B4-BE49-F238E27FC236}">
                <a16:creationId xmlns:a16="http://schemas.microsoft.com/office/drawing/2014/main" id="{C8864EFE-8E00-41CB-A95F-385EF7BE50BF}"/>
              </a:ext>
            </a:extLst>
          </p:cNvPr>
          <p:cNvCxnSpPr>
            <a:cxnSpLocks/>
            <a:stCxn id="33" idx="3"/>
            <a:endCxn id="29" idx="0"/>
          </p:cNvCxnSpPr>
          <p:nvPr/>
        </p:nvCxnSpPr>
        <p:spPr>
          <a:xfrm flipH="1">
            <a:off x="3720417" y="5061662"/>
            <a:ext cx="13026" cy="1907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974FC18F-E2D8-448A-976D-1EA4ED107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865" y="4621819"/>
            <a:ext cx="659154" cy="141139"/>
          </a:xfrm>
          <a:prstGeom prst="rect">
            <a:avLst/>
          </a:prstGeom>
        </p:spPr>
      </p:pic>
      <p:sp>
        <p:nvSpPr>
          <p:cNvPr id="36" name="TextBox 35">
            <a:extLst>
              <a:ext uri="{FF2B5EF4-FFF2-40B4-BE49-F238E27FC236}">
                <a16:creationId xmlns:a16="http://schemas.microsoft.com/office/drawing/2014/main" id="{FB5EC695-FEE5-44ED-978B-5F87514888FB}"/>
              </a:ext>
            </a:extLst>
          </p:cNvPr>
          <p:cNvSpPr txBox="1"/>
          <p:nvPr/>
        </p:nvSpPr>
        <p:spPr>
          <a:xfrm>
            <a:off x="1187020" y="5126064"/>
            <a:ext cx="400911" cy="221599"/>
          </a:xfrm>
          <a:prstGeom prst="rect">
            <a:avLst/>
          </a:prstGeom>
          <a:noFill/>
        </p:spPr>
        <p:txBody>
          <a:bodyPr wrap="square" lIns="36576" tIns="18288" rIns="36576" bIns="18288" rtlCol="0">
            <a:spAutoFit/>
          </a:bodyPr>
          <a:lstStyle/>
          <a:p>
            <a:pPr algn="l">
              <a:buClr>
                <a:schemeClr val="accent5"/>
              </a:buClr>
            </a:pPr>
            <a:r>
              <a:rPr lang="en-US" sz="1200" dirty="0"/>
              <a:t>Rest</a:t>
            </a:r>
          </a:p>
        </p:txBody>
      </p:sp>
      <p:sp>
        <p:nvSpPr>
          <p:cNvPr id="37" name="TextBox 36">
            <a:extLst>
              <a:ext uri="{FF2B5EF4-FFF2-40B4-BE49-F238E27FC236}">
                <a16:creationId xmlns:a16="http://schemas.microsoft.com/office/drawing/2014/main" id="{26700307-78F4-4B68-895F-C1682C477014}"/>
              </a:ext>
            </a:extLst>
          </p:cNvPr>
          <p:cNvSpPr txBox="1"/>
          <p:nvPr/>
        </p:nvSpPr>
        <p:spPr>
          <a:xfrm>
            <a:off x="1075023" y="5951902"/>
            <a:ext cx="987836" cy="221598"/>
          </a:xfrm>
          <a:prstGeom prst="rect">
            <a:avLst/>
          </a:prstGeom>
          <a:noFill/>
        </p:spPr>
        <p:txBody>
          <a:bodyPr wrap="square" lIns="36576" tIns="18288" rIns="36576" bIns="18288" rtlCol="0">
            <a:spAutoFit/>
          </a:bodyPr>
          <a:lstStyle/>
          <a:p>
            <a:pPr algn="l">
              <a:buClr>
                <a:schemeClr val="accent5"/>
              </a:buClr>
            </a:pPr>
            <a:r>
              <a:rPr lang="en-US" sz="1200" dirty="0"/>
              <a:t>ProtocolBuffers</a:t>
            </a:r>
          </a:p>
        </p:txBody>
      </p:sp>
      <p:sp>
        <p:nvSpPr>
          <p:cNvPr id="38" name="Rectangle: Rounded Corners 37">
            <a:extLst>
              <a:ext uri="{FF2B5EF4-FFF2-40B4-BE49-F238E27FC236}">
                <a16:creationId xmlns:a16="http://schemas.microsoft.com/office/drawing/2014/main" id="{460A452B-0AE2-47B4-9F4F-2BCB35D81E5D}"/>
              </a:ext>
            </a:extLst>
          </p:cNvPr>
          <p:cNvSpPr/>
          <p:nvPr/>
        </p:nvSpPr>
        <p:spPr>
          <a:xfrm>
            <a:off x="4292461" y="5261100"/>
            <a:ext cx="776398" cy="704823"/>
          </a:xfrm>
          <a:prstGeom prst="roundRect">
            <a:avLst>
              <a:gd name="adj" fmla="val 4825"/>
            </a:avLst>
          </a:prstGeom>
          <a:solidFill>
            <a:schemeClr val="bg2"/>
          </a:solid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r>
              <a:rPr lang="en-US" sz="1200">
                <a:solidFill>
                  <a:schemeClr val="accent3"/>
                </a:solidFill>
              </a:rPr>
              <a:t>Consumers</a:t>
            </a:r>
            <a:endParaRPr lang="en-US"/>
          </a:p>
        </p:txBody>
      </p:sp>
      <p:cxnSp>
        <p:nvCxnSpPr>
          <p:cNvPr id="45" name="Straight Arrow Connector 44">
            <a:extLst>
              <a:ext uri="{FF2B5EF4-FFF2-40B4-BE49-F238E27FC236}">
                <a16:creationId xmlns:a16="http://schemas.microsoft.com/office/drawing/2014/main" id="{CC261605-3816-4854-98E9-412BA2F85A18}"/>
              </a:ext>
            </a:extLst>
          </p:cNvPr>
          <p:cNvCxnSpPr>
            <a:cxnSpLocks/>
            <a:endCxn id="38" idx="1"/>
          </p:cNvCxnSpPr>
          <p:nvPr/>
        </p:nvCxnSpPr>
        <p:spPr>
          <a:xfrm>
            <a:off x="4100156" y="5596417"/>
            <a:ext cx="192305" cy="170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3" name="Picture 52">
            <a:extLst>
              <a:ext uri="{FF2B5EF4-FFF2-40B4-BE49-F238E27FC236}">
                <a16:creationId xmlns:a16="http://schemas.microsoft.com/office/drawing/2014/main" id="{0ACB7770-CCF2-4019-AE7B-789DC50EF7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7090" y="4752356"/>
            <a:ext cx="347247" cy="291479"/>
          </a:xfrm>
          <a:prstGeom prst="rect">
            <a:avLst/>
          </a:prstGeom>
        </p:spPr>
      </p:pic>
      <p:pic>
        <p:nvPicPr>
          <p:cNvPr id="54" name="Picture 53">
            <a:extLst>
              <a:ext uri="{FF2B5EF4-FFF2-40B4-BE49-F238E27FC236}">
                <a16:creationId xmlns:a16="http://schemas.microsoft.com/office/drawing/2014/main" id="{AA0C7677-B065-47F9-ACB6-EBF451A28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9456" y="1913178"/>
            <a:ext cx="386008" cy="420211"/>
          </a:xfrm>
          <a:prstGeom prst="rect">
            <a:avLst/>
          </a:prstGeom>
        </p:spPr>
      </p:pic>
      <p:sp>
        <p:nvSpPr>
          <p:cNvPr id="39" name="Slide Number Placeholder 3">
            <a:extLst>
              <a:ext uri="{FF2B5EF4-FFF2-40B4-BE49-F238E27FC236}">
                <a16:creationId xmlns:a16="http://schemas.microsoft.com/office/drawing/2014/main" id="{0E802B3F-3667-48E7-B218-DC15ED7E8B63}"/>
              </a:ext>
            </a:extLst>
          </p:cNvPr>
          <p:cNvSpPr>
            <a:spLocks noGrp="1"/>
          </p:cNvSpPr>
          <p:nvPr>
            <p:ph type="sldNum" sz="quarter" idx="12"/>
          </p:nvPr>
        </p:nvSpPr>
        <p:spPr>
          <a:xfrm>
            <a:off x="8867774" y="6492875"/>
            <a:ext cx="363312" cy="365125"/>
          </a:xfrm>
        </p:spPr>
        <p:txBody>
          <a:bodyPr/>
          <a:lstStyle/>
          <a:p>
            <a:fld id="{AE3615C6-A27C-4049-9614-A118EB425B45}" type="slidenum">
              <a:rPr lang="en-US" smtClean="0"/>
              <a:t>16</a:t>
            </a:fld>
            <a:endParaRPr lang="en-US" dirty="0"/>
          </a:p>
        </p:txBody>
      </p:sp>
    </p:spTree>
    <p:extLst>
      <p:ext uri="{BB962C8B-B14F-4D97-AF65-F5344CB8AC3E}">
        <p14:creationId xmlns:p14="http://schemas.microsoft.com/office/powerpoint/2010/main" val="2899105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rapezoid 9">
            <a:extLst>
              <a:ext uri="{FF2B5EF4-FFF2-40B4-BE49-F238E27FC236}">
                <a16:creationId xmlns:a16="http://schemas.microsoft.com/office/drawing/2014/main" id="{4CDE8033-8567-4ABE-A9CE-2627B3225724}"/>
              </a:ext>
            </a:extLst>
          </p:cNvPr>
          <p:cNvSpPr/>
          <p:nvPr/>
        </p:nvSpPr>
        <p:spPr bwMode="auto">
          <a:xfrm>
            <a:off x="232738" y="3432399"/>
            <a:ext cx="8678524" cy="819510"/>
          </a:xfrm>
          <a:prstGeom prst="trapezoid">
            <a:avLst>
              <a:gd name="adj" fmla="val 295364"/>
            </a:avLst>
          </a:prstGeom>
          <a:gradFill flip="none" rotWithShape="1">
            <a:gsLst>
              <a:gs pos="0">
                <a:srgbClr val="BBC5E4">
                  <a:alpha val="25000"/>
                </a:srgbClr>
              </a:gs>
              <a:gs pos="100000">
                <a:srgbClr val="BBC5E4"/>
              </a:gs>
            </a:gsLst>
            <a:lin ang="5400000" scaled="1"/>
            <a:tileRect/>
          </a:gradFill>
          <a:ln w="9525" cap="flat" cmpd="sng">
            <a:noFill/>
            <a:prstDash val="solid"/>
            <a:round/>
            <a:headEnd type="none" w="med" len="med"/>
            <a:tailEnd type="none" w="med" len="med"/>
          </a:ln>
        </p:spPr>
        <p:txBody>
          <a:bodyPr wrap="none" anchor="ctr"/>
          <a:lstStyle/>
          <a:p>
            <a:endParaRPr lang="en-US" dirty="0">
              <a:latin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12977D03-68D0-4482-AF09-85698D2DF0DA}"/>
              </a:ext>
            </a:extLst>
          </p:cNvPr>
          <p:cNvSpPr>
            <a:spLocks noGrp="1"/>
          </p:cNvSpPr>
          <p:nvPr>
            <p:ph type="title"/>
          </p:nvPr>
        </p:nvSpPr>
        <p:spPr/>
        <p:txBody>
          <a:bodyPr/>
          <a:lstStyle/>
          <a:p>
            <a:r>
              <a:rPr lang="en-US" dirty="0"/>
              <a:t>Dashboard</a:t>
            </a:r>
          </a:p>
        </p:txBody>
      </p:sp>
      <p:sp>
        <p:nvSpPr>
          <p:cNvPr id="3" name="Slide Number Placeholder 2">
            <a:extLst>
              <a:ext uri="{FF2B5EF4-FFF2-40B4-BE49-F238E27FC236}">
                <a16:creationId xmlns:a16="http://schemas.microsoft.com/office/drawing/2014/main" id="{E9571BF4-EC43-4E9E-A997-1CA6345C6078}"/>
              </a:ext>
            </a:extLst>
          </p:cNvPr>
          <p:cNvSpPr>
            <a:spLocks noGrp="1"/>
          </p:cNvSpPr>
          <p:nvPr>
            <p:ph type="sldNum" sz="quarter" idx="12"/>
          </p:nvPr>
        </p:nvSpPr>
        <p:spPr/>
        <p:txBody>
          <a:bodyPr/>
          <a:lstStyle/>
          <a:p>
            <a:fld id="{AE3615C6-A27C-4049-9614-A118EB425B45}" type="slidenum">
              <a:rPr lang="en-US" smtClean="0"/>
              <a:t>17</a:t>
            </a:fld>
            <a:endParaRPr lang="en-US" dirty="0"/>
          </a:p>
        </p:txBody>
      </p:sp>
      <p:sp>
        <p:nvSpPr>
          <p:cNvPr id="4" name="Content Placeholder 3">
            <a:extLst>
              <a:ext uri="{FF2B5EF4-FFF2-40B4-BE49-F238E27FC236}">
                <a16:creationId xmlns:a16="http://schemas.microsoft.com/office/drawing/2014/main" id="{8CAA20EB-438B-4FFE-8128-B7881F1A57D2}"/>
              </a:ext>
            </a:extLst>
          </p:cNvPr>
          <p:cNvSpPr>
            <a:spLocks noGrp="1"/>
          </p:cNvSpPr>
          <p:nvPr>
            <p:ph idx="1"/>
          </p:nvPr>
        </p:nvSpPr>
        <p:spPr>
          <a:xfrm>
            <a:off x="141061" y="952143"/>
            <a:ext cx="9002939" cy="478580"/>
          </a:xfrm>
        </p:spPr>
        <p:txBody>
          <a:bodyPr>
            <a:normAutofit/>
          </a:bodyPr>
          <a:lstStyle/>
          <a:p>
            <a:r>
              <a:rPr lang="en-US" sz="1400" dirty="0"/>
              <a:t>Designed the dashboard around pertinent WMATA management data elements - providing real-time information about line/train statuses and deviations from expected or normal behavior</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marL="457200" lvl="1" indent="0">
              <a:buNone/>
            </a:pPr>
            <a:endParaRPr lang="en-US" sz="1400" dirty="0"/>
          </a:p>
          <a:p>
            <a:pPr marL="457200" lvl="1" indent="0">
              <a:buNone/>
            </a:pPr>
            <a:endParaRPr lang="en-US" b="1" dirty="0"/>
          </a:p>
        </p:txBody>
      </p:sp>
      <p:graphicFrame>
        <p:nvGraphicFramePr>
          <p:cNvPr id="8" name="Table 5">
            <a:extLst>
              <a:ext uri="{FF2B5EF4-FFF2-40B4-BE49-F238E27FC236}">
                <a16:creationId xmlns:a16="http://schemas.microsoft.com/office/drawing/2014/main" id="{89B3CE23-70C1-4B02-B7B0-0681A38C89C3}"/>
              </a:ext>
            </a:extLst>
          </p:cNvPr>
          <p:cNvGraphicFramePr>
            <a:graphicFrameLocks/>
          </p:cNvGraphicFramePr>
          <p:nvPr>
            <p:extLst>
              <p:ext uri="{D42A27DB-BD31-4B8C-83A1-F6EECF244321}">
                <p14:modId xmlns:p14="http://schemas.microsoft.com/office/powerpoint/2010/main" val="3852028586"/>
              </p:ext>
            </p:extLst>
          </p:nvPr>
        </p:nvGraphicFramePr>
        <p:xfrm>
          <a:off x="232738" y="4251909"/>
          <a:ext cx="8635036" cy="2122172"/>
        </p:xfrm>
        <a:graphic>
          <a:graphicData uri="http://schemas.openxmlformats.org/drawingml/2006/table">
            <a:tbl>
              <a:tblPr firstRow="1" bandRow="1">
                <a:tableStyleId>{FABFCF23-3B69-468F-B69F-88F6DE6A72F2}</a:tableStyleId>
              </a:tblPr>
              <a:tblGrid>
                <a:gridCol w="1319158">
                  <a:extLst>
                    <a:ext uri="{9D8B030D-6E8A-4147-A177-3AD203B41FA5}">
                      <a16:colId xmlns:a16="http://schemas.microsoft.com/office/drawing/2014/main" val="2223413358"/>
                    </a:ext>
                  </a:extLst>
                </a:gridCol>
                <a:gridCol w="7315878">
                  <a:extLst>
                    <a:ext uri="{9D8B030D-6E8A-4147-A177-3AD203B41FA5}">
                      <a16:colId xmlns:a16="http://schemas.microsoft.com/office/drawing/2014/main" val="3065429655"/>
                    </a:ext>
                  </a:extLst>
                </a:gridCol>
              </a:tblGrid>
              <a:tr h="253089">
                <a:tc>
                  <a:txBody>
                    <a:bodyPr/>
                    <a:lstStyle/>
                    <a:p>
                      <a:pPr marL="0" marR="0" algn="ctr">
                        <a:spcBef>
                          <a:spcPts val="0"/>
                        </a:spcBef>
                        <a:spcAft>
                          <a:spcPts val="0"/>
                        </a:spcAft>
                      </a:pPr>
                      <a:r>
                        <a:rPr lang="en-US" sz="1400" dirty="0">
                          <a:effectLst/>
                        </a:rPr>
                        <a:t>Dashboard Input</a:t>
                      </a:r>
                      <a:endParaRPr lang="en-US" sz="1400" dirty="0">
                        <a:solidFill>
                          <a:srgbClr val="FFFFFF"/>
                        </a:solidFill>
                        <a:effectLst/>
                        <a:latin typeface="Arial Narrow" panose="020B0606020202030204" pitchFamily="34" charset="0"/>
                        <a:ea typeface="Calibri" panose="020F0502020204030204" pitchFamily="34" charset="0"/>
                        <a:cs typeface="Arial" panose="020B0604020202020204" pitchFamily="34" charset="0"/>
                      </a:endParaRPr>
                    </a:p>
                  </a:txBody>
                  <a:tcPr marL="18415" marR="18415" marT="0" marB="0" anchor="ctr">
                    <a:lnB w="28575" cap="flat" cmpd="sng" algn="ctr">
                      <a:solidFill>
                        <a:schemeClr val="accent4"/>
                      </a:solidFill>
                      <a:prstDash val="solid"/>
                      <a:round/>
                      <a:headEnd type="none" w="med" len="med"/>
                      <a:tailEnd type="none" w="med" len="med"/>
                    </a:lnB>
                  </a:tcPr>
                </a:tc>
                <a:tc>
                  <a:txBody>
                    <a:bodyPr/>
                    <a:lstStyle/>
                    <a:p>
                      <a:pPr marL="0" marR="0" algn="ctr">
                        <a:spcBef>
                          <a:spcPts val="0"/>
                        </a:spcBef>
                        <a:spcAft>
                          <a:spcPts val="0"/>
                        </a:spcAft>
                      </a:pPr>
                      <a:r>
                        <a:rPr lang="en-US" sz="1400" dirty="0">
                          <a:effectLst/>
                        </a:rPr>
                        <a:t>Dashboard Element Description</a:t>
                      </a:r>
                      <a:endParaRPr lang="en-US" sz="1400" dirty="0">
                        <a:solidFill>
                          <a:srgbClr val="FFFFFF"/>
                        </a:solidFill>
                        <a:effectLst/>
                        <a:latin typeface="Arial Narrow" panose="020B0606020202030204" pitchFamily="34" charset="0"/>
                        <a:ea typeface="Calibri" panose="020F0502020204030204" pitchFamily="34" charset="0"/>
                        <a:cs typeface="Arial" panose="020B0604020202020204" pitchFamily="34" charset="0"/>
                      </a:endParaRPr>
                    </a:p>
                  </a:txBody>
                  <a:tcPr marL="18415" marR="18415" marT="0" marB="0" anchor="ctr">
                    <a:lnB w="2857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831845640"/>
                  </a:ext>
                </a:extLst>
              </a:tr>
              <a:tr h="1194533">
                <a:tc>
                  <a:txBody>
                    <a:bodyPr/>
                    <a:lstStyle/>
                    <a:p>
                      <a:pPr marL="0" marR="0">
                        <a:spcBef>
                          <a:spcPts val="0"/>
                        </a:spcBef>
                        <a:spcAft>
                          <a:spcPts val="0"/>
                        </a:spcAft>
                      </a:pPr>
                      <a:r>
                        <a:rPr lang="en-US" sz="1400" dirty="0">
                          <a:effectLst/>
                        </a:rPr>
                        <a:t>Direct Calculation Based on Static Information vs Current Live Information</a:t>
                      </a:r>
                      <a:endParaRPr lang="en-US" sz="1400" dirty="0">
                        <a:solidFill>
                          <a:srgbClr val="000000"/>
                        </a:solidFill>
                        <a:effectLst/>
                        <a:latin typeface="Arial Narrow" panose="020B0606020202030204" pitchFamily="34" charset="0"/>
                        <a:ea typeface="Calibri" panose="020F0502020204030204" pitchFamily="34" charset="0"/>
                        <a:cs typeface="Arial" panose="020B0604020202020204" pitchFamily="34" charset="0"/>
                      </a:endParaRPr>
                    </a:p>
                  </a:txBody>
                  <a:tcPr marL="18415" marR="18415" marT="0" marB="0" anchor="ctr">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tc>
                  <a:txBody>
                    <a:bodyPr/>
                    <a:lstStyle/>
                    <a:p>
                      <a:pPr marL="169545" lvl="1" indent="-169545">
                        <a:buFont typeface="Arial" panose="020B0604020202020204" pitchFamily="34" charset="0"/>
                        <a:buChar char="•"/>
                      </a:pPr>
                      <a:r>
                        <a:rPr lang="en-US" sz="1400" b="1" dirty="0"/>
                        <a:t>Train Count over Time </a:t>
                      </a:r>
                      <a:r>
                        <a:rPr lang="en-US" sz="1400" dirty="0"/>
                        <a:t>– Quick glance at the number of trains actively running on the lines, by direction/line</a:t>
                      </a:r>
                    </a:p>
                    <a:p>
                      <a:pPr marL="169545" lvl="1" indent="-169545">
                        <a:buFont typeface="Arial" panose="020B0604020202020204" pitchFamily="34" charset="0"/>
                        <a:buChar char="•"/>
                      </a:pPr>
                      <a:r>
                        <a:rPr lang="en-US" sz="1400" b="1" dirty="0"/>
                        <a:t>Trains on Schedule </a:t>
                      </a:r>
                      <a:r>
                        <a:rPr lang="en-US" sz="1400" dirty="0"/>
                        <a:t>– Quick look at the spread of on-time vs. early vs. late trains</a:t>
                      </a:r>
                    </a:p>
                    <a:p>
                      <a:pPr marL="169545" lvl="1" indent="-169545">
                        <a:buFont typeface="Arial" panose="020B0604020202020204" pitchFamily="34" charset="0"/>
                        <a:buChar char="•"/>
                      </a:pPr>
                      <a:r>
                        <a:rPr lang="en-US" sz="1400" b="1" dirty="0"/>
                        <a:t>Arrival Difference </a:t>
                      </a:r>
                      <a:r>
                        <a:rPr lang="en-US" sz="1400" dirty="0"/>
                        <a:t>– Similar to Trains on Schedule, aggregated view of the information over the past n cycles</a:t>
                      </a:r>
                    </a:p>
                  </a:txBody>
                  <a:tcPr marL="18415" marR="18415"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extLst>
                  <a:ext uri="{0D108BD9-81ED-4DB2-BD59-A6C34878D82A}">
                    <a16:rowId xmlns:a16="http://schemas.microsoft.com/office/drawing/2014/main" val="2948850162"/>
                  </a:ext>
                </a:extLst>
              </a:tr>
              <a:tr h="674550">
                <a:tc>
                  <a:txBody>
                    <a:bodyPr/>
                    <a:lstStyle/>
                    <a:p>
                      <a:pPr marL="0" marR="0">
                        <a:spcBef>
                          <a:spcPts val="0"/>
                        </a:spcBef>
                        <a:spcAft>
                          <a:spcPts val="0"/>
                        </a:spcAft>
                      </a:pPr>
                      <a:r>
                        <a:rPr lang="en-US" sz="1400" dirty="0">
                          <a:effectLst/>
                        </a:rPr>
                        <a:t> Additional Metrics/Insights</a:t>
                      </a:r>
                      <a:endParaRPr lang="en-US" sz="1400" dirty="0">
                        <a:solidFill>
                          <a:srgbClr val="000000"/>
                        </a:solidFill>
                        <a:effectLst/>
                        <a:latin typeface="Arial Narrow" panose="020B0606020202030204" pitchFamily="34" charset="0"/>
                        <a:ea typeface="Calibri" panose="020F0502020204030204" pitchFamily="34" charset="0"/>
                        <a:cs typeface="Arial" panose="020B0604020202020204" pitchFamily="34" charset="0"/>
                      </a:endParaRPr>
                    </a:p>
                  </a:txBody>
                  <a:tcPr marL="18415" marR="18415" marT="0" marB="0" anchor="ctr">
                    <a:lnR w="12700" cap="flat" cmpd="sng" algn="ctr">
                      <a:solidFill>
                        <a:schemeClr val="accent5"/>
                      </a:solidFill>
                      <a:prstDash val="solid"/>
                      <a:round/>
                      <a:headEnd type="none" w="med" len="med"/>
                      <a:tailEnd type="none" w="med" len="med"/>
                    </a:lnR>
                  </a:tcPr>
                </a:tc>
                <a:tc>
                  <a:txBody>
                    <a:bodyPr/>
                    <a:lstStyle/>
                    <a:p>
                      <a:pPr marL="169545" lvl="1" indent="-169545" algn="l" rtl="0" eaLnBrk="1" latinLnBrk="0" hangingPunct="1">
                        <a:buFont typeface="Arial" panose="020B0604020202020204" pitchFamily="34" charset="0"/>
                        <a:buChar char="•"/>
                      </a:pPr>
                      <a:r>
                        <a:rPr lang="en-US" sz="1400" b="1" kern="1200" dirty="0">
                          <a:solidFill>
                            <a:schemeClr val="dk1"/>
                          </a:solidFill>
                          <a:latin typeface="+mn-lt"/>
                          <a:ea typeface="+mn-ea"/>
                          <a:cs typeface="+mn-cs"/>
                        </a:rPr>
                        <a:t>Improved Train Predictions </a:t>
                      </a:r>
                      <a:r>
                        <a:rPr lang="en-US" sz="1400" b="0" kern="1200" dirty="0">
                          <a:solidFill>
                            <a:schemeClr val="dk1"/>
                          </a:solidFill>
                          <a:latin typeface="+mn-lt"/>
                          <a:ea typeface="+mn-ea"/>
                          <a:cs typeface="+mn-cs"/>
                        </a:rPr>
                        <a:t>– Predicted train arrival range for given line, station and direction</a:t>
                      </a:r>
                    </a:p>
                    <a:p>
                      <a:pPr marL="169545" lvl="1" indent="-169545" algn="l" rtl="0" eaLnBrk="1" latinLnBrk="0" hangingPunct="1">
                        <a:buFont typeface="Arial" panose="020B0604020202020204" pitchFamily="34" charset="0"/>
                        <a:buChar char="•"/>
                      </a:pPr>
                      <a:r>
                        <a:rPr lang="en-US" sz="1400" b="1" kern="1200" dirty="0">
                          <a:solidFill>
                            <a:schemeClr val="dk1"/>
                          </a:solidFill>
                          <a:latin typeface="+mn-lt"/>
                          <a:ea typeface="+mn-ea"/>
                          <a:cs typeface="+mn-cs"/>
                        </a:rPr>
                        <a:t>Circuit Anomalies </a:t>
                      </a:r>
                      <a:r>
                        <a:rPr lang="en-US" sz="1400" b="0" kern="1200" dirty="0">
                          <a:solidFill>
                            <a:schemeClr val="dk1"/>
                          </a:solidFill>
                          <a:latin typeface="+mn-lt"/>
                          <a:ea typeface="+mn-ea"/>
                          <a:cs typeface="+mn-cs"/>
                        </a:rPr>
                        <a:t>– Transit health monitoring system</a:t>
                      </a:r>
                    </a:p>
                  </a:txBody>
                  <a:tcPr marL="18415" marR="18415"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1363529452"/>
                  </a:ext>
                </a:extLst>
              </a:tr>
            </a:tbl>
          </a:graphicData>
        </a:graphic>
      </p:graphicFrame>
      <p:pic>
        <p:nvPicPr>
          <p:cNvPr id="1026" name="Picture 5" descr="image004">
            <a:extLst>
              <a:ext uri="{FF2B5EF4-FFF2-40B4-BE49-F238E27FC236}">
                <a16:creationId xmlns:a16="http://schemas.microsoft.com/office/drawing/2014/main" id="{DD318F5A-A9D1-45FF-B9C3-FA37583B0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915" y="1397263"/>
            <a:ext cx="6152682" cy="265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924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apezoid 17">
            <a:extLst>
              <a:ext uri="{FF2B5EF4-FFF2-40B4-BE49-F238E27FC236}">
                <a16:creationId xmlns:a16="http://schemas.microsoft.com/office/drawing/2014/main" id="{87A85197-F66C-428D-A1B7-6F08252C39CE}"/>
              </a:ext>
            </a:extLst>
          </p:cNvPr>
          <p:cNvSpPr/>
          <p:nvPr/>
        </p:nvSpPr>
        <p:spPr bwMode="auto">
          <a:xfrm>
            <a:off x="3615588" y="3791809"/>
            <a:ext cx="5295343" cy="843820"/>
          </a:xfrm>
          <a:prstGeom prst="trapezoid">
            <a:avLst>
              <a:gd name="adj" fmla="val 295364"/>
            </a:avLst>
          </a:prstGeom>
          <a:gradFill flip="none" rotWithShape="1">
            <a:gsLst>
              <a:gs pos="0">
                <a:srgbClr val="BBC5E4">
                  <a:alpha val="25000"/>
                </a:srgbClr>
              </a:gs>
              <a:gs pos="100000">
                <a:srgbClr val="BBC5E4"/>
              </a:gs>
            </a:gsLst>
            <a:lin ang="5400000" scaled="1"/>
            <a:tileRect/>
          </a:gradFill>
          <a:ln w="9525" cap="flat" cmpd="sng">
            <a:noFill/>
            <a:prstDash val="solid"/>
            <a:round/>
            <a:headEnd type="none" w="med" len="med"/>
            <a:tailEnd type="none" w="med" len="med"/>
          </a:ln>
        </p:spPr>
        <p:txBody>
          <a:bodyPr wrap="none" anchor="ctr"/>
          <a:lstStyle/>
          <a:p>
            <a:endParaRPr lang="en-US" dirty="0">
              <a:latin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12977D03-68D0-4482-AF09-85698D2DF0DA}"/>
              </a:ext>
            </a:extLst>
          </p:cNvPr>
          <p:cNvSpPr>
            <a:spLocks noGrp="1"/>
          </p:cNvSpPr>
          <p:nvPr>
            <p:ph type="title"/>
          </p:nvPr>
        </p:nvSpPr>
        <p:spPr/>
        <p:txBody>
          <a:bodyPr/>
          <a:lstStyle/>
          <a:p>
            <a:r>
              <a:rPr lang="en-US" dirty="0"/>
              <a:t>Improved Train Predictions</a:t>
            </a:r>
          </a:p>
        </p:txBody>
      </p:sp>
      <p:sp>
        <p:nvSpPr>
          <p:cNvPr id="3" name="Slide Number Placeholder 2">
            <a:extLst>
              <a:ext uri="{FF2B5EF4-FFF2-40B4-BE49-F238E27FC236}">
                <a16:creationId xmlns:a16="http://schemas.microsoft.com/office/drawing/2014/main" id="{E9571BF4-EC43-4E9E-A997-1CA6345C6078}"/>
              </a:ext>
            </a:extLst>
          </p:cNvPr>
          <p:cNvSpPr>
            <a:spLocks noGrp="1"/>
          </p:cNvSpPr>
          <p:nvPr>
            <p:ph type="sldNum" sz="quarter" idx="12"/>
          </p:nvPr>
        </p:nvSpPr>
        <p:spPr/>
        <p:txBody>
          <a:bodyPr/>
          <a:lstStyle/>
          <a:p>
            <a:fld id="{AE3615C6-A27C-4049-9614-A118EB425B45}" type="slidenum">
              <a:rPr lang="en-US" smtClean="0"/>
              <a:t>18</a:t>
            </a:fld>
            <a:endParaRPr lang="en-US" dirty="0"/>
          </a:p>
        </p:txBody>
      </p:sp>
      <p:pic>
        <p:nvPicPr>
          <p:cNvPr id="6" name="Picture 6" descr="newplot (2).png">
            <a:extLst>
              <a:ext uri="{FF2B5EF4-FFF2-40B4-BE49-F238E27FC236}">
                <a16:creationId xmlns:a16="http://schemas.microsoft.com/office/drawing/2014/main" id="{E3AB0603-A0CC-4D47-88FF-3DF18F688FFD}"/>
              </a:ext>
            </a:extLst>
          </p:cNvPr>
          <p:cNvPicPr>
            <a:picLocks noChangeAspect="1"/>
          </p:cNvPicPr>
          <p:nvPr/>
        </p:nvPicPr>
        <p:blipFill>
          <a:blip r:embed="rId2"/>
          <a:stretch>
            <a:fillRect/>
          </a:stretch>
        </p:blipFill>
        <p:spPr>
          <a:xfrm>
            <a:off x="855682" y="3724808"/>
            <a:ext cx="2207586" cy="2656878"/>
          </a:xfrm>
          <a:prstGeom prst="rect">
            <a:avLst/>
          </a:prstGeom>
          <a:ln w="9525" cap="sq">
            <a:solidFill>
              <a:srgbClr val="000000"/>
            </a:solidFill>
            <a:miter lim="800000"/>
          </a:ln>
          <a:effectLst>
            <a:outerShdw blurRad="50800" dist="38100" dir="5400000" algn="t" rotWithShape="0">
              <a:prstClr val="black">
                <a:alpha val="40000"/>
              </a:prstClr>
            </a:outerShdw>
          </a:effectLst>
        </p:spPr>
      </p:pic>
      <p:sp>
        <p:nvSpPr>
          <p:cNvPr id="7" name="Freeform 234">
            <a:extLst>
              <a:ext uri="{FF2B5EF4-FFF2-40B4-BE49-F238E27FC236}">
                <a16:creationId xmlns:a16="http://schemas.microsoft.com/office/drawing/2014/main" id="{93D47AF2-0B03-451C-877D-8BA106B08925}"/>
              </a:ext>
            </a:extLst>
          </p:cNvPr>
          <p:cNvSpPr>
            <a:spLocks/>
          </p:cNvSpPr>
          <p:nvPr/>
        </p:nvSpPr>
        <p:spPr bwMode="auto">
          <a:xfrm rot="5400000">
            <a:off x="2977255" y="1713903"/>
            <a:ext cx="1665275" cy="1234632"/>
          </a:xfrm>
          <a:custGeom>
            <a:avLst/>
            <a:gdLst>
              <a:gd name="T0" fmla="*/ 2147483647 w 1376"/>
              <a:gd name="T1" fmla="*/ 2147483647 h 955"/>
              <a:gd name="T2" fmla="*/ 2147483647 w 1376"/>
              <a:gd name="T3" fmla="*/ 2147483647 h 955"/>
              <a:gd name="T4" fmla="*/ 2147483647 w 1376"/>
              <a:gd name="T5" fmla="*/ 0 h 955"/>
              <a:gd name="T6" fmla="*/ 2147483647 w 1376"/>
              <a:gd name="T7" fmla="*/ 2147483647 h 955"/>
              <a:gd name="T8" fmla="*/ 2147483647 w 1376"/>
              <a:gd name="T9" fmla="*/ 2147483647 h 955"/>
              <a:gd name="T10" fmla="*/ 0 w 1376"/>
              <a:gd name="T11" fmla="*/ 2147483647 h 955"/>
              <a:gd name="T12" fmla="*/ 2147483647 w 1376"/>
              <a:gd name="T13" fmla="*/ 2147483647 h 955"/>
              <a:gd name="T14" fmla="*/ 2147483647 w 1376"/>
              <a:gd name="T15" fmla="*/ 2147483647 h 955"/>
              <a:gd name="T16" fmla="*/ 0 60000 65536"/>
              <a:gd name="T17" fmla="*/ 0 60000 65536"/>
              <a:gd name="T18" fmla="*/ 0 60000 65536"/>
              <a:gd name="T19" fmla="*/ 0 60000 65536"/>
              <a:gd name="T20" fmla="*/ 0 60000 65536"/>
              <a:gd name="T21" fmla="*/ 0 60000 65536"/>
              <a:gd name="T22" fmla="*/ 0 60000 65536"/>
              <a:gd name="T23" fmla="*/ 0 60000 65536"/>
              <a:gd name="T24" fmla="*/ 0 w 1376"/>
              <a:gd name="T25" fmla="*/ 0 h 955"/>
              <a:gd name="T26" fmla="*/ 1376 w 1376"/>
              <a:gd name="T27" fmla="*/ 955 h 9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76" h="955">
                <a:moveTo>
                  <a:pt x="1040" y="309"/>
                </a:moveTo>
                <a:cubicBezTo>
                  <a:pt x="1155" y="309"/>
                  <a:pt x="1270" y="309"/>
                  <a:pt x="1270" y="309"/>
                </a:cubicBezTo>
                <a:lnTo>
                  <a:pt x="688" y="0"/>
                </a:lnTo>
                <a:lnTo>
                  <a:pt x="112" y="309"/>
                </a:lnTo>
                <a:lnTo>
                  <a:pt x="336" y="309"/>
                </a:lnTo>
                <a:cubicBezTo>
                  <a:pt x="334" y="491"/>
                  <a:pt x="302" y="752"/>
                  <a:pt x="0" y="955"/>
                </a:cubicBezTo>
                <a:cubicBezTo>
                  <a:pt x="688" y="955"/>
                  <a:pt x="1376" y="955"/>
                  <a:pt x="1376" y="955"/>
                </a:cubicBezTo>
                <a:cubicBezTo>
                  <a:pt x="995" y="736"/>
                  <a:pt x="1048" y="427"/>
                  <a:pt x="1040" y="309"/>
                </a:cubicBezTo>
                <a:close/>
              </a:path>
            </a:pathLst>
          </a:custGeom>
          <a:gradFill flip="none" rotWithShape="1">
            <a:gsLst>
              <a:gs pos="0">
                <a:srgbClr val="F6F1EA"/>
              </a:gs>
              <a:gs pos="75000">
                <a:schemeClr val="accent1">
                  <a:lumMod val="20000"/>
                  <a:lumOff val="80000"/>
                </a:schemeClr>
              </a:gs>
            </a:gsLst>
            <a:lin ang="16200000" scaled="0"/>
            <a:tileRect/>
          </a:gradFill>
          <a:ln w="19050">
            <a:solidFill>
              <a:srgbClr val="153675"/>
            </a:solidFill>
            <a:miter lim="800000"/>
            <a:headEnd/>
            <a:tailEnd/>
          </a:ln>
          <a:effectLst>
            <a:outerShdw blurRad="38100" dist="25400" dir="2700000" algn="ctr" rotWithShape="0">
              <a:srgbClr val="000000">
                <a:alpha val="75000"/>
              </a:srgbClr>
            </a:outerShdw>
          </a:effectLst>
        </p:spPr>
        <p:txBody>
          <a:bodyPr lIns="18288" tIns="18288" rIns="18288" bIns="18288" anchor="ctr"/>
          <a:lstStyle/>
          <a:p>
            <a:pPr algn="ctr">
              <a:lnSpc>
                <a:spcPct val="85000"/>
              </a:lnSpc>
              <a:spcBef>
                <a:spcPts val="300"/>
              </a:spcBef>
            </a:pPr>
            <a:endParaRPr lang="en-US" sz="1400" dirty="0">
              <a:solidFill>
                <a:srgbClr val="FFFFFF"/>
              </a:solidFill>
              <a:latin typeface="Calibri" panose="020F0502020204030204" pitchFamily="34" charset="0"/>
              <a:cs typeface="Times New Roman" panose="02020603050405020304" pitchFamily="18" charset="0"/>
            </a:endParaRPr>
          </a:p>
        </p:txBody>
      </p:sp>
      <p:sp>
        <p:nvSpPr>
          <p:cNvPr id="8" name="Rounded Rectangle 44">
            <a:extLst>
              <a:ext uri="{FF2B5EF4-FFF2-40B4-BE49-F238E27FC236}">
                <a16:creationId xmlns:a16="http://schemas.microsoft.com/office/drawing/2014/main" id="{E353DFAD-C4AD-4022-AD64-FE643B70025A}"/>
              </a:ext>
            </a:extLst>
          </p:cNvPr>
          <p:cNvSpPr/>
          <p:nvPr/>
        </p:nvSpPr>
        <p:spPr bwMode="auto">
          <a:xfrm>
            <a:off x="349801" y="1066255"/>
            <a:ext cx="3450567" cy="2549809"/>
          </a:xfrm>
          <a:prstGeom prst="roundRect">
            <a:avLst>
              <a:gd name="adj" fmla="val 1540"/>
            </a:avLst>
          </a:prstGeom>
          <a:gradFill>
            <a:gsLst>
              <a:gs pos="25000">
                <a:srgbClr val="BBC5E4"/>
              </a:gs>
              <a:gs pos="100000">
                <a:srgbClr val="E4F3F4"/>
              </a:gs>
            </a:gsLst>
            <a:lin ang="5400000" scaled="1"/>
          </a:gradFill>
          <a:ln w="19050">
            <a:solidFill>
              <a:srgbClr val="153675"/>
            </a:solidFill>
            <a:miter lim="800000"/>
            <a:headEnd/>
            <a:tailEnd/>
          </a:ln>
          <a:effectLst>
            <a:outerShdw blurRad="50800" dist="38100" dir="2700000" algn="tl" rotWithShape="0">
              <a:schemeClr val="tx1">
                <a:alpha val="75000"/>
              </a:schemeClr>
            </a:outerShdw>
          </a:effectLst>
        </p:spPr>
        <p:txBody>
          <a:bodyPr lIns="27432" tIns="18288" rIns="27432" bIns="18288" anchor="t"/>
          <a:lstStyle/>
          <a:p>
            <a:pPr algn="ctr">
              <a:lnSpc>
                <a:spcPct val="85000"/>
              </a:lnSpc>
              <a:spcBef>
                <a:spcPct val="20000"/>
              </a:spcBef>
            </a:pPr>
            <a:r>
              <a:rPr lang="en-US" sz="1400" b="1" dirty="0">
                <a:solidFill>
                  <a:srgbClr val="000000"/>
                </a:solidFill>
                <a:ea typeface="+mn-ea"/>
                <a:cs typeface="Times New Roman" panose="02020603050405020304" pitchFamily="18" charset="0"/>
              </a:rPr>
              <a:t>WMATA API</a:t>
            </a:r>
          </a:p>
        </p:txBody>
      </p:sp>
      <p:sp>
        <p:nvSpPr>
          <p:cNvPr id="9" name="Rectangle 515">
            <a:extLst>
              <a:ext uri="{FF2B5EF4-FFF2-40B4-BE49-F238E27FC236}">
                <a16:creationId xmlns:a16="http://schemas.microsoft.com/office/drawing/2014/main" id="{61DC4012-620E-41D6-AD12-123A72C982A2}"/>
              </a:ext>
            </a:extLst>
          </p:cNvPr>
          <p:cNvSpPr>
            <a:spLocks noChangeArrowheads="1"/>
          </p:cNvSpPr>
          <p:nvPr/>
        </p:nvSpPr>
        <p:spPr bwMode="auto">
          <a:xfrm>
            <a:off x="491388" y="1572554"/>
            <a:ext cx="3125787" cy="1952707"/>
          </a:xfrm>
          <a:prstGeom prst="rect">
            <a:avLst/>
          </a:prstGeom>
          <a:gradFill>
            <a:gsLst>
              <a:gs pos="0">
                <a:srgbClr val="F7F8FB"/>
              </a:gs>
              <a:gs pos="100000">
                <a:srgbClr val="FFFFFF"/>
              </a:gs>
            </a:gsLst>
            <a:lin ang="5400000" scaled="1"/>
          </a:gradFill>
          <a:ln w="12700">
            <a:solidFill>
              <a:srgbClr val="153675"/>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54864" rIns="18288" bIns="27432" rtlCol="0" anchor="t"/>
          <a:lstStyle/>
          <a:p>
            <a:r>
              <a:rPr lang="en-US" sz="1200" dirty="0">
                <a:solidFill>
                  <a:schemeClr val="tx1"/>
                </a:solidFill>
              </a:rPr>
              <a:t>Metro currently provides an API that informs passengers of the next train arrivals. This is one of the key API’s for riders as it provides real-time updates at metro stations and on phones</a:t>
            </a:r>
          </a:p>
          <a:p>
            <a:r>
              <a:rPr lang="en-US" sz="1200" dirty="0">
                <a:solidFill>
                  <a:schemeClr val="tx1"/>
                </a:solidFill>
              </a:rPr>
              <a:t>Given the significance of this functionality, it became an area of focus for us to explore and see how we might be able to create an improved model</a:t>
            </a:r>
          </a:p>
          <a:p>
            <a:r>
              <a:rPr lang="en-US" sz="1200" dirty="0">
                <a:solidFill>
                  <a:schemeClr val="tx1"/>
                </a:solidFill>
              </a:rPr>
              <a:t>Due to the limited time frame of the effort and the lack of past data on which to develop the model, a naïve approach was taken to create the prediction model</a:t>
            </a:r>
          </a:p>
          <a:p>
            <a:endParaRPr lang="en-US" sz="1400" dirty="0">
              <a:solidFill>
                <a:schemeClr val="tx1"/>
              </a:solidFill>
            </a:endParaRPr>
          </a:p>
        </p:txBody>
      </p:sp>
      <p:sp>
        <p:nvSpPr>
          <p:cNvPr id="10" name="Rectangle 514">
            <a:extLst>
              <a:ext uri="{FF2B5EF4-FFF2-40B4-BE49-F238E27FC236}">
                <a16:creationId xmlns:a16="http://schemas.microsoft.com/office/drawing/2014/main" id="{85A57600-92C1-4CF4-B2BE-ABCA76149000}"/>
              </a:ext>
            </a:extLst>
          </p:cNvPr>
          <p:cNvSpPr>
            <a:spLocks noChangeArrowheads="1"/>
          </p:cNvSpPr>
          <p:nvPr/>
        </p:nvSpPr>
        <p:spPr bwMode="auto">
          <a:xfrm>
            <a:off x="481863" y="1351891"/>
            <a:ext cx="3133725" cy="223838"/>
          </a:xfrm>
          <a:prstGeom prst="rect">
            <a:avLst/>
          </a:prstGeom>
          <a:gradFill>
            <a:gsLst>
              <a:gs pos="25000">
                <a:srgbClr val="153675"/>
              </a:gs>
              <a:gs pos="100000">
                <a:srgbClr val="4B6AA3"/>
              </a:gs>
            </a:gsLst>
            <a:lin ang="5400000" scaled="1"/>
          </a:gradFill>
          <a:ln w="19050">
            <a:solidFill>
              <a:schemeClr val="bg1"/>
            </a:solidFill>
            <a:miter lim="800000"/>
            <a:headEnd/>
            <a:tailEnd/>
          </a:ln>
          <a:effectLst>
            <a:outerShdw blurRad="50800" dist="38100" dir="2700000" algn="tl" rotWithShape="0">
              <a:schemeClr val="tx1">
                <a:alpha val="75000"/>
              </a:schemeClr>
            </a:outerShdw>
          </a:effectLst>
        </p:spPr>
        <p:txBody>
          <a:bodyPr lIns="27432" tIns="18288" rIns="27432" bIns="18288" anchor="ctr"/>
          <a:lstStyle/>
          <a:p>
            <a:pPr algn="ctr">
              <a:lnSpc>
                <a:spcPct val="85000"/>
              </a:lnSpc>
              <a:spcBef>
                <a:spcPct val="20000"/>
              </a:spcBef>
            </a:pPr>
            <a:r>
              <a:rPr lang="en-US" sz="1400" b="1" dirty="0">
                <a:solidFill>
                  <a:srgbClr val="FFFFFF"/>
                </a:solidFill>
                <a:effectLst>
                  <a:outerShdw blurRad="50800" dist="38100" dir="2700000">
                    <a:srgbClr val="000000"/>
                  </a:outerShdw>
                </a:effectLst>
                <a:ea typeface="+mn-ea"/>
                <a:cs typeface="Times New Roman" panose="02020603050405020304" pitchFamily="18" charset="0"/>
              </a:rPr>
              <a:t>Considerations</a:t>
            </a:r>
          </a:p>
        </p:txBody>
      </p:sp>
      <p:sp>
        <p:nvSpPr>
          <p:cNvPr id="11" name="Rectangle 511">
            <a:extLst>
              <a:ext uri="{FF2B5EF4-FFF2-40B4-BE49-F238E27FC236}">
                <a16:creationId xmlns:a16="http://schemas.microsoft.com/office/drawing/2014/main" id="{CDE97E51-D3F4-44AB-B0DD-E8284AD9682F}"/>
              </a:ext>
            </a:extLst>
          </p:cNvPr>
          <p:cNvSpPr>
            <a:spLocks noChangeArrowheads="1"/>
          </p:cNvSpPr>
          <p:nvPr/>
        </p:nvSpPr>
        <p:spPr bwMode="auto">
          <a:xfrm>
            <a:off x="4742825" y="955110"/>
            <a:ext cx="4363027" cy="3237812"/>
          </a:xfrm>
          <a:prstGeom prst="rect">
            <a:avLst/>
          </a:prstGeom>
          <a:gradFill>
            <a:gsLst>
              <a:gs pos="0">
                <a:srgbClr val="F2F2F2"/>
              </a:gs>
              <a:gs pos="100000">
                <a:srgbClr val="FFFFFF"/>
              </a:gs>
            </a:gsLst>
            <a:lin ang="5400000" scaled="1"/>
          </a:gradFill>
          <a:ln w="12700">
            <a:solidFill>
              <a:srgbClr val="606467"/>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r>
              <a:rPr lang="en-US" sz="1300" dirty="0">
                <a:solidFill>
                  <a:schemeClr val="tx1"/>
                </a:solidFill>
              </a:rPr>
              <a:t>The Real-Time arrival data was used to calculate the deviation in arrival time from the scheduled time of arrival at each station.  This delay time was then used to provide a prior for the expected delay probability distribution.  The delay times used in predicting actual train arrival times were filtered on train line (color) and limited in time to 24 hours from the current time in order to provide a better estimate of the current state</a:t>
            </a:r>
          </a:p>
          <a:p>
            <a:endParaRPr lang="en-US" sz="1300" dirty="0">
              <a:solidFill>
                <a:schemeClr val="tx1"/>
              </a:solidFill>
            </a:endParaRPr>
          </a:p>
          <a:p>
            <a:r>
              <a:rPr lang="en-US" sz="1300" dirty="0">
                <a:solidFill>
                  <a:schemeClr val="tx1"/>
                </a:solidFill>
              </a:rPr>
              <a:t>As with any transit system, different periods of time can be expected to show different performance based on number of trains active, number of passengers to service, weather, and system malfunctions.  Data from heavy usage periods (e.g. weekday rush hour) may not be a good proxy for low usage times (e.g. Sunday morning)</a:t>
            </a:r>
          </a:p>
          <a:p>
            <a:endParaRPr lang="en-US" sz="1300" dirty="0">
              <a:solidFill>
                <a:schemeClr val="tx1"/>
              </a:solidFill>
            </a:endParaRPr>
          </a:p>
          <a:p>
            <a:r>
              <a:rPr lang="en-US" sz="1300" dirty="0">
                <a:solidFill>
                  <a:schemeClr val="tx1"/>
                </a:solidFill>
              </a:rPr>
              <a:t>The predicted times utilizes the daily train schedule and corrects for the delays measured in the system.  The output provides a range in the next expected arrival time that includes the 90% expected delay</a:t>
            </a:r>
            <a:endParaRPr lang="en-US" sz="1200" b="1" dirty="0">
              <a:solidFill>
                <a:schemeClr val="accent1"/>
              </a:solidFill>
            </a:endParaRPr>
          </a:p>
        </p:txBody>
      </p:sp>
      <p:sp>
        <p:nvSpPr>
          <p:cNvPr id="12" name="Rounded Rectangle 45">
            <a:extLst>
              <a:ext uri="{FF2B5EF4-FFF2-40B4-BE49-F238E27FC236}">
                <a16:creationId xmlns:a16="http://schemas.microsoft.com/office/drawing/2014/main" id="{6872739E-1879-42EF-8FC8-34207DDC2C90}"/>
              </a:ext>
            </a:extLst>
          </p:cNvPr>
          <p:cNvSpPr/>
          <p:nvPr/>
        </p:nvSpPr>
        <p:spPr bwMode="auto">
          <a:xfrm rot="16200000">
            <a:off x="2982272" y="2442335"/>
            <a:ext cx="3237811" cy="263362"/>
          </a:xfrm>
          <a:prstGeom prst="roundRect">
            <a:avLst/>
          </a:prstGeom>
          <a:solidFill>
            <a:schemeClr val="bg1"/>
          </a:solidFill>
          <a:ln>
            <a:headEnd/>
            <a:tailEnd/>
          </a:ln>
        </p:spPr>
        <p:style>
          <a:lnRef idx="2">
            <a:schemeClr val="accent1"/>
          </a:lnRef>
          <a:fillRef idx="1">
            <a:schemeClr val="lt1"/>
          </a:fillRef>
          <a:effectRef idx="0">
            <a:schemeClr val="accent1"/>
          </a:effectRef>
          <a:fontRef idx="minor">
            <a:schemeClr val="dk1"/>
          </a:fontRef>
        </p:style>
        <p:txBody>
          <a:bodyPr lIns="27432" tIns="18288" rIns="27432" bIns="18288" anchor="ctr"/>
          <a:lstStyle/>
          <a:p>
            <a:pPr algn="ctr">
              <a:lnSpc>
                <a:spcPct val="85000"/>
              </a:lnSpc>
              <a:spcBef>
                <a:spcPct val="20000"/>
              </a:spcBef>
            </a:pPr>
            <a:r>
              <a:rPr lang="en-US" sz="1400" dirty="0">
                <a:ln w="0"/>
                <a:solidFill>
                  <a:schemeClr val="tx1"/>
                </a:solidFill>
                <a:effectLst>
                  <a:outerShdw blurRad="38100" dist="19050" dir="2700000" algn="tl" rotWithShape="0">
                    <a:schemeClr val="dk1">
                      <a:alpha val="40000"/>
                    </a:schemeClr>
                  </a:outerShdw>
                </a:effectLst>
                <a:cs typeface="Times New Roman" panose="02020603050405020304" pitchFamily="18" charset="0"/>
              </a:rPr>
              <a:t>Real-Time Streaming Approach</a:t>
            </a:r>
          </a:p>
        </p:txBody>
      </p:sp>
      <p:sp>
        <p:nvSpPr>
          <p:cNvPr id="13" name="Rectangle 514">
            <a:extLst>
              <a:ext uri="{FF2B5EF4-FFF2-40B4-BE49-F238E27FC236}">
                <a16:creationId xmlns:a16="http://schemas.microsoft.com/office/drawing/2014/main" id="{3AD68D32-2184-4681-9101-7E218BC7E194}"/>
              </a:ext>
            </a:extLst>
          </p:cNvPr>
          <p:cNvSpPr>
            <a:spLocks noChangeArrowheads="1"/>
          </p:cNvSpPr>
          <p:nvPr/>
        </p:nvSpPr>
        <p:spPr bwMode="auto">
          <a:xfrm rot="16200000">
            <a:off x="-637052" y="4914919"/>
            <a:ext cx="2673960" cy="259577"/>
          </a:xfrm>
          <a:prstGeom prst="rect">
            <a:avLst/>
          </a:prstGeom>
          <a:gradFill>
            <a:gsLst>
              <a:gs pos="25000">
                <a:srgbClr val="153675"/>
              </a:gs>
              <a:gs pos="100000">
                <a:srgbClr val="4B6AA3"/>
              </a:gs>
            </a:gsLst>
            <a:lin ang="5400000" scaled="1"/>
          </a:gradFill>
          <a:ln w="19050">
            <a:solidFill>
              <a:schemeClr val="bg1"/>
            </a:solidFill>
            <a:miter lim="800000"/>
            <a:headEnd/>
            <a:tailEnd/>
          </a:ln>
          <a:effectLst>
            <a:outerShdw blurRad="50800" dist="38100" dir="2700000" algn="tl" rotWithShape="0">
              <a:schemeClr val="tx1">
                <a:alpha val="75000"/>
              </a:schemeClr>
            </a:outerShdw>
          </a:effectLst>
        </p:spPr>
        <p:txBody>
          <a:bodyPr lIns="27432" tIns="18288" rIns="27432" bIns="18288" anchor="ctr"/>
          <a:lstStyle/>
          <a:p>
            <a:pPr algn="ctr">
              <a:lnSpc>
                <a:spcPct val="85000"/>
              </a:lnSpc>
              <a:spcBef>
                <a:spcPct val="20000"/>
              </a:spcBef>
            </a:pPr>
            <a:r>
              <a:rPr lang="en-US" sz="1000" b="1" dirty="0">
                <a:solidFill>
                  <a:srgbClr val="FFFFFF"/>
                </a:solidFill>
                <a:effectLst>
                  <a:outerShdw blurRad="50800" dist="38100" dir="2700000">
                    <a:srgbClr val="000000"/>
                  </a:outerShdw>
                </a:effectLst>
                <a:ea typeface="+mn-ea"/>
                <a:cs typeface="Times New Roman" panose="02020603050405020304" pitchFamily="18" charset="0"/>
              </a:rPr>
              <a:t>Next Arrival at Metro Center going East (~21:45)</a:t>
            </a:r>
          </a:p>
        </p:txBody>
      </p:sp>
      <p:graphicFrame>
        <p:nvGraphicFramePr>
          <p:cNvPr id="16" name="Table 5">
            <a:extLst>
              <a:ext uri="{FF2B5EF4-FFF2-40B4-BE49-F238E27FC236}">
                <a16:creationId xmlns:a16="http://schemas.microsoft.com/office/drawing/2014/main" id="{D8404950-98C2-4760-B51C-BF304F2B66DF}"/>
              </a:ext>
            </a:extLst>
          </p:cNvPr>
          <p:cNvGraphicFramePr>
            <a:graphicFrameLocks/>
          </p:cNvGraphicFramePr>
          <p:nvPr>
            <p:extLst>
              <p:ext uri="{D42A27DB-BD31-4B8C-83A1-F6EECF244321}">
                <p14:modId xmlns:p14="http://schemas.microsoft.com/office/powerpoint/2010/main" val="4119348853"/>
              </p:ext>
            </p:extLst>
          </p:nvPr>
        </p:nvGraphicFramePr>
        <p:xfrm>
          <a:off x="3192576" y="4542010"/>
          <a:ext cx="5913276" cy="1856232"/>
        </p:xfrm>
        <a:graphic>
          <a:graphicData uri="http://schemas.openxmlformats.org/drawingml/2006/table">
            <a:tbl>
              <a:tblPr firstRow="1" bandRow="1">
                <a:effectLst>
                  <a:outerShdw blurRad="50800" dist="38100" dir="13500000" algn="br" rotWithShape="0">
                    <a:prstClr val="black">
                      <a:alpha val="40000"/>
                    </a:prstClr>
                  </a:outerShdw>
                </a:effectLst>
                <a:tableStyleId>{FABFCF23-3B69-468F-B69F-88F6DE6A72F2}</a:tableStyleId>
              </a:tblPr>
              <a:tblGrid>
                <a:gridCol w="2956638">
                  <a:extLst>
                    <a:ext uri="{9D8B030D-6E8A-4147-A177-3AD203B41FA5}">
                      <a16:colId xmlns:a16="http://schemas.microsoft.com/office/drawing/2014/main" val="3065429655"/>
                    </a:ext>
                  </a:extLst>
                </a:gridCol>
                <a:gridCol w="2956638">
                  <a:extLst>
                    <a:ext uri="{9D8B030D-6E8A-4147-A177-3AD203B41FA5}">
                      <a16:colId xmlns:a16="http://schemas.microsoft.com/office/drawing/2014/main" val="1939602613"/>
                    </a:ext>
                  </a:extLst>
                </a:gridCol>
              </a:tblGrid>
              <a:tr h="184807">
                <a:tc>
                  <a:txBody>
                    <a:bodyPr/>
                    <a:lstStyle/>
                    <a:p>
                      <a:r>
                        <a:rPr lang="en-US" sz="1200" dirty="0"/>
                        <a:t>Next Steps/Improvements</a:t>
                      </a:r>
                    </a:p>
                  </a:txBody>
                  <a:tcPr marL="27432" marR="27432" marT="27432" marB="27432">
                    <a:lnB w="28575" cap="flat" cmpd="sng" algn="ctr">
                      <a:solidFill>
                        <a:schemeClr val="accent4"/>
                      </a:solidFill>
                      <a:prstDash val="solid"/>
                      <a:round/>
                      <a:headEnd type="none" w="med" len="med"/>
                      <a:tailEnd type="none" w="med" len="med"/>
                    </a:lnB>
                  </a:tcPr>
                </a:tc>
                <a:tc>
                  <a:txBody>
                    <a:bodyPr/>
                    <a:lstStyle/>
                    <a:p>
                      <a:r>
                        <a:rPr lang="en-US" sz="1200" dirty="0"/>
                        <a:t>Benefit to Kessel Run</a:t>
                      </a:r>
                    </a:p>
                  </a:txBody>
                  <a:tcPr marL="27432" marR="27432" marT="27432" marB="27432">
                    <a:lnB w="2857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831845640"/>
                  </a:ext>
                </a:extLst>
              </a:tr>
              <a:tr h="370840">
                <a:tc>
                  <a:txBody>
                    <a:bodyPr/>
                    <a:lstStyle/>
                    <a:p>
                      <a:r>
                        <a:rPr lang="en-US" sz="1100" dirty="0">
                          <a:ea typeface="+mn-lt"/>
                          <a:cs typeface="+mn-lt"/>
                        </a:rPr>
                        <a:t>Conditions of interest: Day (Weekday, Weekend, Holiday), Time of Day (Rush v non-Rush), Weather, Planned service work, Unplanned system malfunctions, Events (e.g. sporting event, rally), etc.</a:t>
                      </a:r>
                      <a:endParaRPr lang="en-US" sz="1100" dirty="0"/>
                    </a:p>
                  </a:txBody>
                  <a:tcPr marL="27432" marR="27432" marT="27432" marB="27432">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tc>
                  <a:txBody>
                    <a:bodyPr/>
                    <a:lstStyle/>
                    <a:p>
                      <a:pPr marL="0" lvl="1" indent="0"/>
                      <a:r>
                        <a:rPr lang="en-US" sz="1100" dirty="0">
                          <a:ea typeface="+mn-lt"/>
                          <a:cs typeface="+mn-lt"/>
                        </a:rPr>
                        <a:t>Improvements to the prediction system could be made by correlating the delays with various factors to provide a better estimate of the “typical” behavior under those conditions</a:t>
                      </a:r>
                      <a:endParaRPr lang="en-US" sz="1100" dirty="0"/>
                    </a:p>
                  </a:txBody>
                  <a:tcPr marL="27432" marR="27432" marT="27432" marB="27432">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extLst>
                  <a:ext uri="{0D108BD9-81ED-4DB2-BD59-A6C34878D82A}">
                    <a16:rowId xmlns:a16="http://schemas.microsoft.com/office/drawing/2014/main" val="2948850162"/>
                  </a:ext>
                </a:extLst>
              </a:tr>
              <a:tr h="370840">
                <a:tc>
                  <a:txBody>
                    <a:bodyPr/>
                    <a:lstStyle/>
                    <a:p>
                      <a:r>
                        <a:rPr lang="en-US" sz="1100" dirty="0">
                          <a:ea typeface="+mn-lt"/>
                          <a:cs typeface="+mn-lt"/>
                        </a:rPr>
                        <a:t>Trains that are ADDED (i.e. not on the static schedule)</a:t>
                      </a:r>
                      <a:endParaRPr lang="en-US" sz="1100" dirty="0"/>
                    </a:p>
                  </a:txBody>
                  <a:tcPr marL="27432" marR="27432" marT="27432" marB="27432">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tc>
                  <a:txBody>
                    <a:bodyPr/>
                    <a:lstStyle/>
                    <a:p>
                      <a:r>
                        <a:rPr lang="en-US" sz="1100" dirty="0">
                          <a:ea typeface="+mn-lt"/>
                          <a:cs typeface="+mn-lt"/>
                        </a:rPr>
                        <a:t>Inclusion of these systems would require using the real-time data to determine if an ADDED train is traveling toward the station of interest in the direction requested and then comparing the ADDED train arrival times to similar SCHEDULED trips to predict the arrival time</a:t>
                      </a:r>
                      <a:endParaRPr lang="en-US" sz="1100" dirty="0"/>
                    </a:p>
                  </a:txBody>
                  <a:tcPr marL="27432" marR="27432" marT="27432" marB="27432">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1363529452"/>
                  </a:ext>
                </a:extLst>
              </a:tr>
            </a:tbl>
          </a:graphicData>
        </a:graphic>
      </p:graphicFrame>
      <p:sp>
        <p:nvSpPr>
          <p:cNvPr id="17" name="TextBox 16">
            <a:extLst>
              <a:ext uri="{FF2B5EF4-FFF2-40B4-BE49-F238E27FC236}">
                <a16:creationId xmlns:a16="http://schemas.microsoft.com/office/drawing/2014/main" id="{56A30744-4D66-4AD9-A21B-96BE4B6BC173}"/>
              </a:ext>
            </a:extLst>
          </p:cNvPr>
          <p:cNvSpPr txBox="1"/>
          <p:nvPr/>
        </p:nvSpPr>
        <p:spPr>
          <a:xfrm>
            <a:off x="6296298" y="4192922"/>
            <a:ext cx="1001486" cy="283154"/>
          </a:xfrm>
          <a:prstGeom prst="rect">
            <a:avLst/>
          </a:prstGeom>
          <a:noFill/>
          <a:ln w="12700">
            <a:noFill/>
          </a:ln>
        </p:spPr>
        <p:style>
          <a:lnRef idx="2">
            <a:schemeClr val="accent4"/>
          </a:lnRef>
          <a:fillRef idx="1">
            <a:schemeClr val="lt1"/>
          </a:fillRef>
          <a:effectRef idx="0">
            <a:schemeClr val="accent4"/>
          </a:effectRef>
          <a:fontRef idx="minor">
            <a:schemeClr val="dk1"/>
          </a:fontRef>
        </p:style>
        <p:txBody>
          <a:bodyPr wrap="square" lIns="36576" tIns="18288" rIns="36576" bIns="18288" rtlCol="0">
            <a:spAutoFit/>
          </a:bodyPr>
          <a:lstStyle/>
          <a:p>
            <a:pPr algn="ctr">
              <a:buClr>
                <a:schemeClr val="accent5"/>
              </a:buClr>
            </a:pPr>
            <a:r>
              <a:rPr lang="en-US" sz="1600" b="1" dirty="0">
                <a:solidFill>
                  <a:schemeClr val="accent4"/>
                </a:solidFill>
              </a:rPr>
              <a:t>Next Steps</a:t>
            </a:r>
          </a:p>
        </p:txBody>
      </p:sp>
    </p:spTree>
    <p:extLst>
      <p:ext uri="{BB962C8B-B14F-4D97-AF65-F5344CB8AC3E}">
        <p14:creationId xmlns:p14="http://schemas.microsoft.com/office/powerpoint/2010/main" val="666661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rapezoid 16">
            <a:extLst>
              <a:ext uri="{FF2B5EF4-FFF2-40B4-BE49-F238E27FC236}">
                <a16:creationId xmlns:a16="http://schemas.microsoft.com/office/drawing/2014/main" id="{E4A3D5D5-EA3F-4676-991A-03F3909056FC}"/>
              </a:ext>
            </a:extLst>
          </p:cNvPr>
          <p:cNvSpPr/>
          <p:nvPr/>
        </p:nvSpPr>
        <p:spPr bwMode="auto">
          <a:xfrm>
            <a:off x="4257424" y="3269973"/>
            <a:ext cx="4415767" cy="843820"/>
          </a:xfrm>
          <a:prstGeom prst="trapezoid">
            <a:avLst>
              <a:gd name="adj" fmla="val 295364"/>
            </a:avLst>
          </a:prstGeom>
          <a:gradFill flip="none" rotWithShape="1">
            <a:gsLst>
              <a:gs pos="0">
                <a:srgbClr val="BBC5E4">
                  <a:alpha val="25000"/>
                </a:srgbClr>
              </a:gs>
              <a:gs pos="100000">
                <a:srgbClr val="BBC5E4"/>
              </a:gs>
            </a:gsLst>
            <a:lin ang="5400000" scaled="1"/>
            <a:tileRect/>
          </a:gradFill>
          <a:ln w="9525" cap="flat" cmpd="sng">
            <a:noFill/>
            <a:prstDash val="solid"/>
            <a:round/>
            <a:headEnd type="none" w="med" len="med"/>
            <a:tailEnd type="none" w="med" len="med"/>
          </a:ln>
        </p:spPr>
        <p:txBody>
          <a:bodyPr wrap="none" anchor="ctr"/>
          <a:lstStyle/>
          <a:p>
            <a:endParaRPr lang="en-US" dirty="0">
              <a:latin typeface="Calibri" panose="020F0502020204030204" pitchFamily="34" charset="0"/>
              <a:cs typeface="Times New Roman" panose="02020603050405020304" pitchFamily="18" charset="0"/>
            </a:endParaRPr>
          </a:p>
        </p:txBody>
      </p:sp>
      <p:sp>
        <p:nvSpPr>
          <p:cNvPr id="14" name="Freeform 234">
            <a:extLst>
              <a:ext uri="{FF2B5EF4-FFF2-40B4-BE49-F238E27FC236}">
                <a16:creationId xmlns:a16="http://schemas.microsoft.com/office/drawing/2014/main" id="{62393B2F-FB5D-4675-B119-93402B831A44}"/>
              </a:ext>
            </a:extLst>
          </p:cNvPr>
          <p:cNvSpPr>
            <a:spLocks/>
          </p:cNvSpPr>
          <p:nvPr/>
        </p:nvSpPr>
        <p:spPr bwMode="auto">
          <a:xfrm rot="5400000">
            <a:off x="2939497" y="2093716"/>
            <a:ext cx="1665275" cy="782008"/>
          </a:xfrm>
          <a:custGeom>
            <a:avLst/>
            <a:gdLst>
              <a:gd name="T0" fmla="*/ 2147483647 w 1376"/>
              <a:gd name="T1" fmla="*/ 2147483647 h 955"/>
              <a:gd name="T2" fmla="*/ 2147483647 w 1376"/>
              <a:gd name="T3" fmla="*/ 2147483647 h 955"/>
              <a:gd name="T4" fmla="*/ 2147483647 w 1376"/>
              <a:gd name="T5" fmla="*/ 0 h 955"/>
              <a:gd name="T6" fmla="*/ 2147483647 w 1376"/>
              <a:gd name="T7" fmla="*/ 2147483647 h 955"/>
              <a:gd name="T8" fmla="*/ 2147483647 w 1376"/>
              <a:gd name="T9" fmla="*/ 2147483647 h 955"/>
              <a:gd name="T10" fmla="*/ 0 w 1376"/>
              <a:gd name="T11" fmla="*/ 2147483647 h 955"/>
              <a:gd name="T12" fmla="*/ 2147483647 w 1376"/>
              <a:gd name="T13" fmla="*/ 2147483647 h 955"/>
              <a:gd name="T14" fmla="*/ 2147483647 w 1376"/>
              <a:gd name="T15" fmla="*/ 2147483647 h 955"/>
              <a:gd name="T16" fmla="*/ 0 60000 65536"/>
              <a:gd name="T17" fmla="*/ 0 60000 65536"/>
              <a:gd name="T18" fmla="*/ 0 60000 65536"/>
              <a:gd name="T19" fmla="*/ 0 60000 65536"/>
              <a:gd name="T20" fmla="*/ 0 60000 65536"/>
              <a:gd name="T21" fmla="*/ 0 60000 65536"/>
              <a:gd name="T22" fmla="*/ 0 60000 65536"/>
              <a:gd name="T23" fmla="*/ 0 60000 65536"/>
              <a:gd name="T24" fmla="*/ 0 w 1376"/>
              <a:gd name="T25" fmla="*/ 0 h 955"/>
              <a:gd name="T26" fmla="*/ 1376 w 1376"/>
              <a:gd name="T27" fmla="*/ 955 h 9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76" h="955">
                <a:moveTo>
                  <a:pt x="1040" y="309"/>
                </a:moveTo>
                <a:cubicBezTo>
                  <a:pt x="1155" y="309"/>
                  <a:pt x="1270" y="309"/>
                  <a:pt x="1270" y="309"/>
                </a:cubicBezTo>
                <a:lnTo>
                  <a:pt x="688" y="0"/>
                </a:lnTo>
                <a:lnTo>
                  <a:pt x="112" y="309"/>
                </a:lnTo>
                <a:lnTo>
                  <a:pt x="336" y="309"/>
                </a:lnTo>
                <a:cubicBezTo>
                  <a:pt x="334" y="491"/>
                  <a:pt x="302" y="752"/>
                  <a:pt x="0" y="955"/>
                </a:cubicBezTo>
                <a:cubicBezTo>
                  <a:pt x="688" y="955"/>
                  <a:pt x="1376" y="955"/>
                  <a:pt x="1376" y="955"/>
                </a:cubicBezTo>
                <a:cubicBezTo>
                  <a:pt x="995" y="736"/>
                  <a:pt x="1048" y="427"/>
                  <a:pt x="1040" y="309"/>
                </a:cubicBezTo>
                <a:close/>
              </a:path>
            </a:pathLst>
          </a:custGeom>
          <a:gradFill flip="none" rotWithShape="1">
            <a:gsLst>
              <a:gs pos="0">
                <a:srgbClr val="F6F1EA"/>
              </a:gs>
              <a:gs pos="75000">
                <a:schemeClr val="accent1">
                  <a:lumMod val="20000"/>
                  <a:lumOff val="80000"/>
                </a:schemeClr>
              </a:gs>
            </a:gsLst>
            <a:lin ang="16200000" scaled="0"/>
            <a:tileRect/>
          </a:gradFill>
          <a:ln w="19050">
            <a:solidFill>
              <a:srgbClr val="153675"/>
            </a:solidFill>
            <a:miter lim="800000"/>
            <a:headEnd/>
            <a:tailEnd/>
          </a:ln>
          <a:effectLst>
            <a:outerShdw blurRad="38100" dist="25400" dir="2700000" algn="ctr" rotWithShape="0">
              <a:srgbClr val="000000">
                <a:alpha val="75000"/>
              </a:srgbClr>
            </a:outerShdw>
          </a:effectLst>
        </p:spPr>
        <p:txBody>
          <a:bodyPr lIns="18288" tIns="18288" rIns="18288" bIns="18288" anchor="ctr"/>
          <a:lstStyle/>
          <a:p>
            <a:pPr algn="ctr">
              <a:lnSpc>
                <a:spcPct val="85000"/>
              </a:lnSpc>
              <a:spcBef>
                <a:spcPts val="300"/>
              </a:spcBef>
            </a:pPr>
            <a:endParaRPr lang="en-US" sz="1400" dirty="0">
              <a:solidFill>
                <a:srgbClr val="FFFFFF"/>
              </a:solidFill>
              <a:latin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12977D03-68D0-4482-AF09-85698D2DF0DA}"/>
              </a:ext>
            </a:extLst>
          </p:cNvPr>
          <p:cNvSpPr>
            <a:spLocks noGrp="1"/>
          </p:cNvSpPr>
          <p:nvPr>
            <p:ph type="title"/>
          </p:nvPr>
        </p:nvSpPr>
        <p:spPr/>
        <p:txBody>
          <a:bodyPr/>
          <a:lstStyle/>
          <a:p>
            <a:r>
              <a:rPr lang="en-US" dirty="0"/>
              <a:t>Circuit Anomalies</a:t>
            </a:r>
          </a:p>
        </p:txBody>
      </p:sp>
      <p:sp>
        <p:nvSpPr>
          <p:cNvPr id="3" name="Slide Number Placeholder 2">
            <a:extLst>
              <a:ext uri="{FF2B5EF4-FFF2-40B4-BE49-F238E27FC236}">
                <a16:creationId xmlns:a16="http://schemas.microsoft.com/office/drawing/2014/main" id="{E9571BF4-EC43-4E9E-A997-1CA6345C6078}"/>
              </a:ext>
            </a:extLst>
          </p:cNvPr>
          <p:cNvSpPr>
            <a:spLocks noGrp="1"/>
          </p:cNvSpPr>
          <p:nvPr>
            <p:ph type="sldNum" sz="quarter" idx="12"/>
          </p:nvPr>
        </p:nvSpPr>
        <p:spPr/>
        <p:txBody>
          <a:bodyPr/>
          <a:lstStyle/>
          <a:p>
            <a:fld id="{AE3615C6-A27C-4049-9614-A118EB425B45}" type="slidenum">
              <a:rPr lang="en-US" smtClean="0"/>
              <a:t>19</a:t>
            </a:fld>
            <a:endParaRPr lang="en-US" dirty="0"/>
          </a:p>
        </p:txBody>
      </p:sp>
      <p:sp>
        <p:nvSpPr>
          <p:cNvPr id="11" name="TextBox 10">
            <a:extLst>
              <a:ext uri="{FF2B5EF4-FFF2-40B4-BE49-F238E27FC236}">
                <a16:creationId xmlns:a16="http://schemas.microsoft.com/office/drawing/2014/main" id="{0ECC76AE-9396-4825-92CC-2740076729E5}"/>
              </a:ext>
            </a:extLst>
          </p:cNvPr>
          <p:cNvSpPr txBox="1"/>
          <p:nvPr/>
        </p:nvSpPr>
        <p:spPr>
          <a:xfrm>
            <a:off x="4690445" y="3848008"/>
            <a:ext cx="3549724" cy="221599"/>
          </a:xfrm>
          <a:prstGeom prst="rect">
            <a:avLst/>
          </a:prstGeom>
          <a:noFill/>
        </p:spPr>
        <p:txBody>
          <a:bodyPr wrap="square" lIns="36576" tIns="18288" rIns="36576" bIns="18288" rtlCol="0">
            <a:spAutoFit/>
          </a:bodyPr>
          <a:lstStyle/>
          <a:p>
            <a:pPr algn="ctr">
              <a:buClr>
                <a:schemeClr val="accent5"/>
              </a:buClr>
            </a:pPr>
            <a:r>
              <a:rPr lang="en-US" sz="1200" b="1" dirty="0"/>
              <a:t>Changing Tree Shape With </a:t>
            </a:r>
            <a:r>
              <a:rPr lang="en-US" sz="1200" b="1" dirty="0">
                <a:solidFill>
                  <a:schemeClr val="accent4"/>
                </a:solidFill>
              </a:rPr>
              <a:t>Insertion</a:t>
            </a:r>
          </a:p>
        </p:txBody>
      </p:sp>
      <p:sp>
        <p:nvSpPr>
          <p:cNvPr id="9" name="Rounded Rectangle 44">
            <a:extLst>
              <a:ext uri="{FF2B5EF4-FFF2-40B4-BE49-F238E27FC236}">
                <a16:creationId xmlns:a16="http://schemas.microsoft.com/office/drawing/2014/main" id="{435BF154-6466-4E67-AB88-7FE132D3FAE3}"/>
              </a:ext>
            </a:extLst>
          </p:cNvPr>
          <p:cNvSpPr/>
          <p:nvPr/>
        </p:nvSpPr>
        <p:spPr bwMode="auto">
          <a:xfrm>
            <a:off x="156233" y="1254528"/>
            <a:ext cx="3450567" cy="4210607"/>
          </a:xfrm>
          <a:prstGeom prst="roundRect">
            <a:avLst>
              <a:gd name="adj" fmla="val 1540"/>
            </a:avLst>
          </a:prstGeom>
          <a:gradFill>
            <a:gsLst>
              <a:gs pos="25000">
                <a:srgbClr val="BBC5E4"/>
              </a:gs>
              <a:gs pos="100000">
                <a:srgbClr val="E4F3F4"/>
              </a:gs>
            </a:gsLst>
            <a:lin ang="5400000" scaled="1"/>
          </a:gradFill>
          <a:ln w="19050">
            <a:solidFill>
              <a:srgbClr val="153675"/>
            </a:solidFill>
            <a:miter lim="800000"/>
            <a:headEnd/>
            <a:tailEnd/>
          </a:ln>
          <a:effectLst>
            <a:outerShdw blurRad="50800" dist="38100" dir="2700000" algn="tl" rotWithShape="0">
              <a:schemeClr val="tx1">
                <a:alpha val="75000"/>
              </a:schemeClr>
            </a:outerShdw>
          </a:effectLst>
        </p:spPr>
        <p:txBody>
          <a:bodyPr lIns="27432" tIns="18288" rIns="27432" bIns="18288" anchor="t"/>
          <a:lstStyle/>
          <a:p>
            <a:pPr algn="ctr">
              <a:lnSpc>
                <a:spcPct val="85000"/>
              </a:lnSpc>
              <a:spcBef>
                <a:spcPct val="20000"/>
              </a:spcBef>
            </a:pPr>
            <a:r>
              <a:rPr lang="en-US" sz="1400" b="1" dirty="0">
                <a:solidFill>
                  <a:srgbClr val="000000"/>
                </a:solidFill>
                <a:ea typeface="+mn-ea"/>
                <a:cs typeface="Times New Roman" panose="02020603050405020304" pitchFamily="18" charset="0"/>
              </a:rPr>
              <a:t>Tracking Transit Health Status</a:t>
            </a:r>
          </a:p>
        </p:txBody>
      </p:sp>
      <p:sp>
        <p:nvSpPr>
          <p:cNvPr id="12" name="Rectangle 515">
            <a:extLst>
              <a:ext uri="{FF2B5EF4-FFF2-40B4-BE49-F238E27FC236}">
                <a16:creationId xmlns:a16="http://schemas.microsoft.com/office/drawing/2014/main" id="{E4B469F1-3C41-41D0-B02C-16AC0044F177}"/>
              </a:ext>
            </a:extLst>
          </p:cNvPr>
          <p:cNvSpPr>
            <a:spLocks noChangeArrowheads="1"/>
          </p:cNvSpPr>
          <p:nvPr/>
        </p:nvSpPr>
        <p:spPr bwMode="auto">
          <a:xfrm>
            <a:off x="297820" y="1760827"/>
            <a:ext cx="3125787" cy="3557009"/>
          </a:xfrm>
          <a:prstGeom prst="rect">
            <a:avLst/>
          </a:prstGeom>
          <a:gradFill>
            <a:gsLst>
              <a:gs pos="0">
                <a:srgbClr val="F7F8FB"/>
              </a:gs>
              <a:gs pos="100000">
                <a:srgbClr val="FFFFFF"/>
              </a:gs>
            </a:gsLst>
            <a:lin ang="5400000" scaled="1"/>
          </a:gradFill>
          <a:ln w="12700">
            <a:solidFill>
              <a:srgbClr val="153675"/>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54864" rIns="18288" bIns="27432" rtlCol="0" anchor="t"/>
          <a:lstStyle/>
          <a:p>
            <a:r>
              <a:rPr lang="en-US" sz="1400" dirty="0">
                <a:solidFill>
                  <a:schemeClr val="tx1"/>
                </a:solidFill>
              </a:rPr>
              <a:t>Tracking the health status of an entire transit is a complex problem, one of the largest complications is that, especially for the DMV area</a:t>
            </a:r>
            <a:r>
              <a:rPr lang="en-US" sz="1400">
                <a:solidFill>
                  <a:schemeClr val="tx1"/>
                </a:solidFill>
              </a:rPr>
              <a:t>,</a:t>
            </a:r>
            <a:r>
              <a:rPr lang="en-US" sz="1400" dirty="0">
                <a:solidFill>
                  <a:schemeClr val="tx1"/>
                </a:solidFill>
              </a:rPr>
              <a:t> there is no normalcy</a:t>
            </a:r>
            <a:r>
              <a:rPr lang="en-US" sz="1400">
                <a:solidFill>
                  <a:schemeClr val="tx1"/>
                </a:solidFill>
              </a:rPr>
              <a:t> </a:t>
            </a:r>
            <a:endParaRPr lang="en-US" sz="1400" dirty="0">
              <a:solidFill>
                <a:schemeClr val="tx1"/>
              </a:solidFill>
            </a:endParaRPr>
          </a:p>
          <a:p>
            <a:endParaRPr lang="en-US" sz="1400" dirty="0">
              <a:solidFill>
                <a:schemeClr val="tx1"/>
              </a:solidFill>
            </a:endParaRPr>
          </a:p>
          <a:p>
            <a:r>
              <a:rPr lang="en-US" sz="1400" dirty="0">
                <a:solidFill>
                  <a:schemeClr val="tx1"/>
                </a:solidFill>
              </a:rPr>
              <a:t>Very frequently there are lines being single tracked (meaning only one direction can move at a time), construction is being done, certain routes may be shutdown, etc.</a:t>
            </a:r>
          </a:p>
          <a:p>
            <a:endParaRPr lang="en-US" sz="1400" dirty="0">
              <a:solidFill>
                <a:schemeClr val="tx1"/>
              </a:solidFill>
            </a:endParaRPr>
          </a:p>
          <a:p>
            <a:r>
              <a:rPr lang="en-US" sz="1400" dirty="0">
                <a:solidFill>
                  <a:schemeClr val="tx1"/>
                </a:solidFill>
              </a:rPr>
              <a:t>This </a:t>
            </a:r>
            <a:r>
              <a:rPr lang="en-US" sz="1400">
                <a:solidFill>
                  <a:schemeClr val="tx1"/>
                </a:solidFill>
              </a:rPr>
              <a:t>volatility can confound</a:t>
            </a:r>
            <a:r>
              <a:rPr lang="en-US" sz="1400" dirty="0">
                <a:solidFill>
                  <a:schemeClr val="tx1"/>
                </a:solidFill>
              </a:rPr>
              <a:t> most predictive algorithms, as they focus on identifying a pattern in previously seen data. If the trains are not operating normally, then most traditional algorithms that analyze historic data will get tripped up</a:t>
            </a:r>
          </a:p>
        </p:txBody>
      </p:sp>
      <p:sp>
        <p:nvSpPr>
          <p:cNvPr id="13" name="Rectangle 514">
            <a:extLst>
              <a:ext uri="{FF2B5EF4-FFF2-40B4-BE49-F238E27FC236}">
                <a16:creationId xmlns:a16="http://schemas.microsoft.com/office/drawing/2014/main" id="{EF8DC8EA-AECA-4C9C-BA21-130629596F16}"/>
              </a:ext>
            </a:extLst>
          </p:cNvPr>
          <p:cNvSpPr>
            <a:spLocks noChangeArrowheads="1"/>
          </p:cNvSpPr>
          <p:nvPr/>
        </p:nvSpPr>
        <p:spPr bwMode="auto">
          <a:xfrm>
            <a:off x="288295" y="1540164"/>
            <a:ext cx="3133725" cy="223838"/>
          </a:xfrm>
          <a:prstGeom prst="rect">
            <a:avLst/>
          </a:prstGeom>
          <a:gradFill>
            <a:gsLst>
              <a:gs pos="25000">
                <a:srgbClr val="153675"/>
              </a:gs>
              <a:gs pos="100000">
                <a:srgbClr val="4B6AA3"/>
              </a:gs>
            </a:gsLst>
            <a:lin ang="5400000" scaled="1"/>
          </a:gradFill>
          <a:ln w="6350">
            <a:solidFill>
              <a:schemeClr val="bg1"/>
            </a:solidFill>
            <a:miter lim="800000"/>
            <a:headEnd/>
            <a:tailEnd/>
          </a:ln>
          <a:effectLst>
            <a:outerShdw blurRad="50800" dist="38100" dir="2700000" algn="tl" rotWithShape="0">
              <a:schemeClr val="tx1">
                <a:alpha val="75000"/>
              </a:schemeClr>
            </a:outerShdw>
          </a:effectLst>
        </p:spPr>
        <p:txBody>
          <a:bodyPr lIns="27432" tIns="18288" rIns="27432" bIns="18288" anchor="ctr"/>
          <a:lstStyle/>
          <a:p>
            <a:pPr algn="ctr">
              <a:lnSpc>
                <a:spcPct val="85000"/>
              </a:lnSpc>
              <a:spcBef>
                <a:spcPct val="20000"/>
              </a:spcBef>
            </a:pPr>
            <a:r>
              <a:rPr lang="en-US" sz="1400" b="1" dirty="0">
                <a:solidFill>
                  <a:srgbClr val="FFFFFF"/>
                </a:solidFill>
                <a:effectLst>
                  <a:outerShdw blurRad="50800" dist="38100" dir="2700000">
                    <a:srgbClr val="000000"/>
                  </a:outerShdw>
                </a:effectLst>
                <a:ea typeface="+mn-ea"/>
                <a:cs typeface="Times New Roman" panose="02020603050405020304" pitchFamily="18" charset="0"/>
              </a:rPr>
              <a:t>Normalcy</a:t>
            </a:r>
          </a:p>
        </p:txBody>
      </p:sp>
      <p:sp>
        <p:nvSpPr>
          <p:cNvPr id="15" name="Rectangle 511">
            <a:extLst>
              <a:ext uri="{FF2B5EF4-FFF2-40B4-BE49-F238E27FC236}">
                <a16:creationId xmlns:a16="http://schemas.microsoft.com/office/drawing/2014/main" id="{7976F017-9CE9-42EF-8F05-DBF964046AD3}"/>
              </a:ext>
            </a:extLst>
          </p:cNvPr>
          <p:cNvSpPr>
            <a:spLocks noChangeArrowheads="1"/>
          </p:cNvSpPr>
          <p:nvPr/>
        </p:nvSpPr>
        <p:spPr bwMode="auto">
          <a:xfrm>
            <a:off x="4572000" y="1128757"/>
            <a:ext cx="4415767" cy="2464726"/>
          </a:xfrm>
          <a:prstGeom prst="rect">
            <a:avLst/>
          </a:prstGeom>
          <a:gradFill>
            <a:gsLst>
              <a:gs pos="0">
                <a:srgbClr val="F2F2F2"/>
              </a:gs>
              <a:gs pos="100000">
                <a:srgbClr val="FFFFFF"/>
              </a:gs>
            </a:gsLst>
            <a:lin ang="5400000" scaled="1"/>
          </a:gradFill>
          <a:ln w="12700">
            <a:solidFill>
              <a:srgbClr val="606467"/>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r>
              <a:rPr lang="en-US" sz="1200" dirty="0">
                <a:solidFill>
                  <a:schemeClr val="tx1"/>
                </a:solidFill>
              </a:rPr>
              <a:t>To circumvent this issue, we leveraged an unsupervised algorithm called Robust Random Cut Forest (RRCF). This algorithm is designed to work with streaming datasets and provide real-time analysis of the data. It works by analyzing the stream of information to locate anomalous behavior</a:t>
            </a:r>
          </a:p>
          <a:p>
            <a:endParaRPr lang="en-US" sz="1200" dirty="0">
              <a:solidFill>
                <a:schemeClr val="tx1"/>
              </a:solidFill>
            </a:endParaRPr>
          </a:p>
          <a:p>
            <a:r>
              <a:rPr lang="en-US" sz="1200" dirty="0">
                <a:solidFill>
                  <a:schemeClr val="tx1"/>
                </a:solidFill>
              </a:rPr>
              <a:t>Being an unsupervised ML model, RRCF does not need to be trained prior to being deployed. Instead the results need to be contextualized to better understand the results produced</a:t>
            </a:r>
          </a:p>
          <a:p>
            <a:endParaRPr lang="en-US" sz="1200" dirty="0">
              <a:solidFill>
                <a:schemeClr val="tx1"/>
              </a:solidFill>
            </a:endParaRPr>
          </a:p>
          <a:p>
            <a:r>
              <a:rPr lang="en-US" sz="1200" dirty="0">
                <a:solidFill>
                  <a:schemeClr val="tx1"/>
                </a:solidFill>
              </a:rPr>
              <a:t>This model works by creating an ensemble of binary trees, generated by the most recent datapoints. For each additional datapoint, the algorithm tracks how much the tree changed (in shape). The aggregate changes to the forest are then what is used to produce an anomaly score for the datapoint</a:t>
            </a:r>
          </a:p>
          <a:p>
            <a:endParaRPr lang="en-US" sz="1200" dirty="0">
              <a:solidFill>
                <a:schemeClr val="tx1"/>
              </a:solidFill>
            </a:endParaRPr>
          </a:p>
          <a:p>
            <a:endParaRPr lang="en-US" sz="1200" b="1" dirty="0">
              <a:solidFill>
                <a:schemeClr val="tx1"/>
              </a:solidFill>
            </a:endParaRPr>
          </a:p>
        </p:txBody>
      </p:sp>
      <p:sp>
        <p:nvSpPr>
          <p:cNvPr id="16" name="Rounded Rectangle 45">
            <a:extLst>
              <a:ext uri="{FF2B5EF4-FFF2-40B4-BE49-F238E27FC236}">
                <a16:creationId xmlns:a16="http://schemas.microsoft.com/office/drawing/2014/main" id="{03A9AAB8-34FA-48A3-B954-9D4E9501E852}"/>
              </a:ext>
            </a:extLst>
          </p:cNvPr>
          <p:cNvSpPr/>
          <p:nvPr/>
        </p:nvSpPr>
        <p:spPr bwMode="auto">
          <a:xfrm rot="16200000">
            <a:off x="3146783" y="2168267"/>
            <a:ext cx="2482461" cy="367972"/>
          </a:xfrm>
          <a:prstGeom prst="roundRect">
            <a:avLst/>
          </a:prstGeom>
          <a:solidFill>
            <a:schemeClr val="bg1"/>
          </a:solidFill>
          <a:ln>
            <a:headEnd/>
            <a:tailEnd/>
          </a:ln>
        </p:spPr>
        <p:style>
          <a:lnRef idx="2">
            <a:schemeClr val="accent1"/>
          </a:lnRef>
          <a:fillRef idx="1">
            <a:schemeClr val="lt1"/>
          </a:fillRef>
          <a:effectRef idx="0">
            <a:schemeClr val="accent1"/>
          </a:effectRef>
          <a:fontRef idx="minor">
            <a:schemeClr val="dk1"/>
          </a:fontRef>
        </p:style>
        <p:txBody>
          <a:bodyPr lIns="27432" tIns="18288" rIns="27432" bIns="18288" anchor="ctr"/>
          <a:lstStyle/>
          <a:p>
            <a:pPr algn="ctr">
              <a:lnSpc>
                <a:spcPct val="85000"/>
              </a:lnSpc>
              <a:spcBef>
                <a:spcPct val="20000"/>
              </a:spcBef>
            </a:pPr>
            <a:r>
              <a:rPr lang="en-US" sz="1400" dirty="0">
                <a:ln w="0"/>
                <a:solidFill>
                  <a:schemeClr val="tx1"/>
                </a:solidFill>
                <a:effectLst>
                  <a:outerShdw blurRad="38100" dist="19050" dir="2700000" algn="tl" rotWithShape="0">
                    <a:schemeClr val="dk1">
                      <a:alpha val="40000"/>
                    </a:schemeClr>
                  </a:outerShdw>
                </a:effectLst>
                <a:cs typeface="Times New Roman" panose="02020603050405020304" pitchFamily="18" charset="0"/>
              </a:rPr>
              <a:t>Robust Random Cut Forest</a:t>
            </a:r>
          </a:p>
        </p:txBody>
      </p:sp>
      <p:grpSp>
        <p:nvGrpSpPr>
          <p:cNvPr id="5" name="Group 4">
            <a:extLst>
              <a:ext uri="{FF2B5EF4-FFF2-40B4-BE49-F238E27FC236}">
                <a16:creationId xmlns:a16="http://schemas.microsoft.com/office/drawing/2014/main" id="{82EF427C-EF3B-4F9E-AC7C-18D1F50D2DCA}"/>
              </a:ext>
            </a:extLst>
          </p:cNvPr>
          <p:cNvGrpSpPr/>
          <p:nvPr/>
        </p:nvGrpSpPr>
        <p:grpSpPr>
          <a:xfrm>
            <a:off x="3539356" y="4069607"/>
            <a:ext cx="5604644" cy="2164674"/>
            <a:chOff x="3539356" y="4069607"/>
            <a:chExt cx="5604644" cy="2164674"/>
          </a:xfrm>
        </p:grpSpPr>
        <p:grpSp>
          <p:nvGrpSpPr>
            <p:cNvPr id="10" name="Group 9">
              <a:extLst>
                <a:ext uri="{FF2B5EF4-FFF2-40B4-BE49-F238E27FC236}">
                  <a16:creationId xmlns:a16="http://schemas.microsoft.com/office/drawing/2014/main" id="{DA92B293-1F9F-42FA-B79C-B625B06CB4E5}"/>
                </a:ext>
              </a:extLst>
            </p:cNvPr>
            <p:cNvGrpSpPr/>
            <p:nvPr/>
          </p:nvGrpSpPr>
          <p:grpSpPr>
            <a:xfrm>
              <a:off x="3539356" y="4069607"/>
              <a:ext cx="5604644" cy="2164674"/>
              <a:chOff x="152490" y="4052938"/>
              <a:chExt cx="4150464" cy="1603028"/>
            </a:xfrm>
          </p:grpSpPr>
          <p:pic>
            <p:nvPicPr>
              <p:cNvPr id="6" name="Picture 5">
                <a:extLst>
                  <a:ext uri="{FF2B5EF4-FFF2-40B4-BE49-F238E27FC236}">
                    <a16:creationId xmlns:a16="http://schemas.microsoft.com/office/drawing/2014/main" id="{D2AD8E90-B8F0-4BC5-A930-2C6EBE140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464" y="4052938"/>
                <a:ext cx="3549724" cy="1484509"/>
              </a:xfrm>
              <a:prstGeom prst="rect">
                <a:avLst/>
              </a:prstGeom>
            </p:spPr>
          </p:pic>
          <p:sp>
            <p:nvSpPr>
              <p:cNvPr id="7" name="TextBox 6">
                <a:extLst>
                  <a:ext uri="{FF2B5EF4-FFF2-40B4-BE49-F238E27FC236}">
                    <a16:creationId xmlns:a16="http://schemas.microsoft.com/office/drawing/2014/main" id="{B9942A3B-D2DF-4BD5-AC84-574DD59AE56A}"/>
                  </a:ext>
                </a:extLst>
              </p:cNvPr>
              <p:cNvSpPr txBox="1"/>
              <p:nvPr/>
            </p:nvSpPr>
            <p:spPr>
              <a:xfrm>
                <a:off x="152490" y="5537447"/>
                <a:ext cx="4150464" cy="118519"/>
              </a:xfrm>
              <a:prstGeom prst="rect">
                <a:avLst/>
              </a:prstGeom>
              <a:noFill/>
            </p:spPr>
            <p:txBody>
              <a:bodyPr wrap="square" lIns="36576" tIns="18288" rIns="36576" bIns="18288" rtlCol="0">
                <a:spAutoFit/>
              </a:bodyPr>
              <a:lstStyle/>
              <a:p>
                <a:pPr algn="ctr">
                  <a:buClr>
                    <a:schemeClr val="accent5"/>
                  </a:buClr>
                </a:pPr>
                <a:r>
                  <a:rPr lang="en-US" sz="800" dirty="0"/>
                  <a:t>Source: https://www.linkedin.com/pulse/robust-random-cut-forest-rrcf-math-explanation-logan-wilt/</a:t>
                </a:r>
              </a:p>
            </p:txBody>
          </p:sp>
        </p:grpSp>
        <p:sp>
          <p:nvSpPr>
            <p:cNvPr id="4" name="Oval 3">
              <a:extLst>
                <a:ext uri="{FF2B5EF4-FFF2-40B4-BE49-F238E27FC236}">
                  <a16:creationId xmlns:a16="http://schemas.microsoft.com/office/drawing/2014/main" id="{82135E47-4FB5-42B3-B60C-321FD02C1252}"/>
                </a:ext>
              </a:extLst>
            </p:cNvPr>
            <p:cNvSpPr/>
            <p:nvPr/>
          </p:nvSpPr>
          <p:spPr>
            <a:xfrm>
              <a:off x="5016500" y="5202743"/>
              <a:ext cx="142875" cy="137607"/>
            </a:xfrm>
            <a:prstGeom prst="ellipse">
              <a:avLst/>
            </a:prstGeom>
            <a:solidFill>
              <a:schemeClr val="accent4"/>
            </a:solidFill>
            <a:ln w="38100">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US" sz="1200" dirty="0">
                <a:solidFill>
                  <a:schemeClr val="accent5"/>
                </a:solidFill>
              </a:endParaRPr>
            </a:p>
          </p:txBody>
        </p:sp>
        <p:sp>
          <p:nvSpPr>
            <p:cNvPr id="18" name="Oval 17">
              <a:extLst>
                <a:ext uri="{FF2B5EF4-FFF2-40B4-BE49-F238E27FC236}">
                  <a16:creationId xmlns:a16="http://schemas.microsoft.com/office/drawing/2014/main" id="{66B3DE4A-510C-48BA-BA12-32867E6212DB}"/>
                </a:ext>
              </a:extLst>
            </p:cNvPr>
            <p:cNvSpPr/>
            <p:nvPr/>
          </p:nvSpPr>
          <p:spPr>
            <a:xfrm>
              <a:off x="6377994" y="5202743"/>
              <a:ext cx="142875" cy="137607"/>
            </a:xfrm>
            <a:prstGeom prst="ellipse">
              <a:avLst/>
            </a:prstGeom>
            <a:solidFill>
              <a:schemeClr val="accent4"/>
            </a:solidFill>
            <a:ln w="38100">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US" sz="1200" dirty="0">
                <a:solidFill>
                  <a:schemeClr val="accent5"/>
                </a:solidFill>
              </a:endParaRPr>
            </a:p>
          </p:txBody>
        </p:sp>
        <p:sp>
          <p:nvSpPr>
            <p:cNvPr id="19" name="Oval 18">
              <a:extLst>
                <a:ext uri="{FF2B5EF4-FFF2-40B4-BE49-F238E27FC236}">
                  <a16:creationId xmlns:a16="http://schemas.microsoft.com/office/drawing/2014/main" id="{5D7F2CFC-9B33-4CC6-A924-C28A788A4DCE}"/>
                </a:ext>
              </a:extLst>
            </p:cNvPr>
            <p:cNvSpPr/>
            <p:nvPr/>
          </p:nvSpPr>
          <p:spPr>
            <a:xfrm>
              <a:off x="7029450" y="4849637"/>
              <a:ext cx="142875" cy="137607"/>
            </a:xfrm>
            <a:prstGeom prst="ellipse">
              <a:avLst/>
            </a:prstGeom>
            <a:solidFill>
              <a:schemeClr val="accent4"/>
            </a:solidFill>
            <a:ln w="38100">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18288" rIns="36576" bIns="18288" rtlCol="0" anchor="ctr"/>
            <a:lstStyle/>
            <a:p>
              <a:pPr algn="ctr"/>
              <a:endParaRPr lang="en-US" sz="1200" dirty="0">
                <a:solidFill>
                  <a:schemeClr val="accent5"/>
                </a:solidFill>
              </a:endParaRPr>
            </a:p>
          </p:txBody>
        </p:sp>
      </p:grpSp>
    </p:spTree>
    <p:extLst>
      <p:ext uri="{BB962C8B-B14F-4D97-AF65-F5344CB8AC3E}">
        <p14:creationId xmlns:p14="http://schemas.microsoft.com/office/powerpoint/2010/main" val="670153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F1C0-3F46-430A-8636-8D5477D297DC}"/>
              </a:ext>
            </a:extLst>
          </p:cNvPr>
          <p:cNvSpPr>
            <a:spLocks noGrp="1"/>
          </p:cNvSpPr>
          <p:nvPr>
            <p:ph type="title"/>
          </p:nvPr>
        </p:nvSpPr>
        <p:spPr/>
        <p:txBody>
          <a:bodyPr/>
          <a:lstStyle/>
          <a:p>
            <a:r>
              <a:rPr lang="en-US" dirty="0"/>
              <a:t>Introduction of Key Personnel</a:t>
            </a:r>
          </a:p>
        </p:txBody>
      </p:sp>
      <p:sp>
        <p:nvSpPr>
          <p:cNvPr id="4" name="Slide Number Placeholder 3">
            <a:extLst>
              <a:ext uri="{FF2B5EF4-FFF2-40B4-BE49-F238E27FC236}">
                <a16:creationId xmlns:a16="http://schemas.microsoft.com/office/drawing/2014/main" id="{01F51932-C568-49DB-86A3-C53D6CC1BD64}"/>
              </a:ext>
            </a:extLst>
          </p:cNvPr>
          <p:cNvSpPr>
            <a:spLocks noGrp="1"/>
          </p:cNvSpPr>
          <p:nvPr>
            <p:ph type="sldNum" sz="quarter" idx="12"/>
          </p:nvPr>
        </p:nvSpPr>
        <p:spPr/>
        <p:txBody>
          <a:bodyPr/>
          <a:lstStyle/>
          <a:p>
            <a:fld id="{AE3615C6-A27C-4049-9614-A118EB425B45}" type="slidenum">
              <a:rPr lang="en-US" smtClean="0"/>
              <a:t>2</a:t>
            </a:fld>
            <a:endParaRPr lang="en-US" dirty="0"/>
          </a:p>
        </p:txBody>
      </p:sp>
      <p:sp>
        <p:nvSpPr>
          <p:cNvPr id="8" name="Rectangle: Rounded Corners 7">
            <a:extLst>
              <a:ext uri="{FF2B5EF4-FFF2-40B4-BE49-F238E27FC236}">
                <a16:creationId xmlns:a16="http://schemas.microsoft.com/office/drawing/2014/main" id="{45EABB9F-2428-4649-B0A0-5DABF7FD58BB}"/>
              </a:ext>
            </a:extLst>
          </p:cNvPr>
          <p:cNvSpPr/>
          <p:nvPr/>
        </p:nvSpPr>
        <p:spPr>
          <a:xfrm>
            <a:off x="307975" y="977896"/>
            <a:ext cx="2667001" cy="4388574"/>
          </a:xfrm>
          <a:prstGeom prst="roundRect">
            <a:avLst>
              <a:gd name="adj" fmla="val 1361"/>
            </a:avLst>
          </a:prstGeom>
          <a:solidFill>
            <a:schemeClr val="bg2"/>
          </a:solidFill>
          <a:ln w="38100">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endParaRPr lang="en-US" sz="1200" dirty="0">
              <a:solidFill>
                <a:schemeClr val="accent5"/>
              </a:solidFill>
            </a:endParaRPr>
          </a:p>
        </p:txBody>
      </p:sp>
      <p:sp>
        <p:nvSpPr>
          <p:cNvPr id="10" name="Rectangle 9">
            <a:extLst>
              <a:ext uri="{FF2B5EF4-FFF2-40B4-BE49-F238E27FC236}">
                <a16:creationId xmlns:a16="http://schemas.microsoft.com/office/drawing/2014/main" id="{961841F5-1381-4A93-9C18-E21F6C2B13B5}"/>
              </a:ext>
            </a:extLst>
          </p:cNvPr>
          <p:cNvSpPr/>
          <p:nvPr/>
        </p:nvSpPr>
        <p:spPr>
          <a:xfrm>
            <a:off x="307975" y="1073149"/>
            <a:ext cx="2667001" cy="285750"/>
          </a:xfrm>
          <a:prstGeom prst="rect">
            <a:avLst/>
          </a:prstGeom>
          <a:solidFill>
            <a:schemeClr val="accent5"/>
          </a:solidFill>
          <a:ln w="381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r>
              <a:rPr lang="en-US" sz="1400" dirty="0">
                <a:solidFill>
                  <a:schemeClr val="bg2"/>
                </a:solidFill>
              </a:rPr>
              <a:t>Data Engineer</a:t>
            </a:r>
            <a:endParaRPr lang="en-US" sz="1200" dirty="0">
              <a:solidFill>
                <a:schemeClr val="bg2"/>
              </a:solidFill>
            </a:endParaRPr>
          </a:p>
        </p:txBody>
      </p:sp>
      <p:sp>
        <p:nvSpPr>
          <p:cNvPr id="9" name="Rectangle: Rounded Corners 8">
            <a:extLst>
              <a:ext uri="{FF2B5EF4-FFF2-40B4-BE49-F238E27FC236}">
                <a16:creationId xmlns:a16="http://schemas.microsoft.com/office/drawing/2014/main" id="{A09AB114-AAF2-4598-B61F-13D1BFA74841}"/>
              </a:ext>
            </a:extLst>
          </p:cNvPr>
          <p:cNvSpPr/>
          <p:nvPr/>
        </p:nvSpPr>
        <p:spPr>
          <a:xfrm>
            <a:off x="3181348" y="977896"/>
            <a:ext cx="2667002" cy="4388574"/>
          </a:xfrm>
          <a:prstGeom prst="roundRect">
            <a:avLst>
              <a:gd name="adj" fmla="val 1361"/>
            </a:avLst>
          </a:prstGeom>
          <a:solidFill>
            <a:schemeClr val="bg2"/>
          </a:solidFill>
          <a:ln w="38100">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endParaRPr lang="en-US" sz="1200" dirty="0">
              <a:solidFill>
                <a:schemeClr val="accent5"/>
              </a:solidFill>
            </a:endParaRPr>
          </a:p>
        </p:txBody>
      </p:sp>
      <p:sp>
        <p:nvSpPr>
          <p:cNvPr id="11" name="Rectangle 10">
            <a:extLst>
              <a:ext uri="{FF2B5EF4-FFF2-40B4-BE49-F238E27FC236}">
                <a16:creationId xmlns:a16="http://schemas.microsoft.com/office/drawing/2014/main" id="{2F8BE459-79E4-4ECE-99FC-E81C73A339E5}"/>
              </a:ext>
            </a:extLst>
          </p:cNvPr>
          <p:cNvSpPr/>
          <p:nvPr/>
        </p:nvSpPr>
        <p:spPr>
          <a:xfrm>
            <a:off x="3181348" y="1073149"/>
            <a:ext cx="2667002" cy="285750"/>
          </a:xfrm>
          <a:prstGeom prst="rect">
            <a:avLst/>
          </a:prstGeom>
          <a:solidFill>
            <a:schemeClr val="accent5"/>
          </a:solidFill>
          <a:ln w="381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r>
              <a:rPr lang="en-US" sz="1400" dirty="0">
                <a:solidFill>
                  <a:schemeClr val="bg2"/>
                </a:solidFill>
              </a:rPr>
              <a:t>Data Scientist</a:t>
            </a:r>
            <a:endParaRPr lang="en-US" sz="1200" dirty="0">
              <a:solidFill>
                <a:schemeClr val="bg2"/>
              </a:solidFill>
            </a:endParaRPr>
          </a:p>
        </p:txBody>
      </p:sp>
      <p:sp>
        <p:nvSpPr>
          <p:cNvPr id="12" name="Rectangle: Rounded Corners 11">
            <a:extLst>
              <a:ext uri="{FF2B5EF4-FFF2-40B4-BE49-F238E27FC236}">
                <a16:creationId xmlns:a16="http://schemas.microsoft.com/office/drawing/2014/main" id="{A4EB6A23-D764-4D8E-BC24-8E7EC31E654A}"/>
              </a:ext>
            </a:extLst>
          </p:cNvPr>
          <p:cNvSpPr/>
          <p:nvPr/>
        </p:nvSpPr>
        <p:spPr>
          <a:xfrm>
            <a:off x="6054722" y="977896"/>
            <a:ext cx="2667002" cy="4396012"/>
          </a:xfrm>
          <a:prstGeom prst="roundRect">
            <a:avLst>
              <a:gd name="adj" fmla="val 1361"/>
            </a:avLst>
          </a:prstGeom>
          <a:solidFill>
            <a:schemeClr val="bg2"/>
          </a:solidFill>
          <a:ln w="38100">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endParaRPr lang="en-US" sz="1200" dirty="0">
              <a:solidFill>
                <a:schemeClr val="accent5"/>
              </a:solidFill>
            </a:endParaRPr>
          </a:p>
        </p:txBody>
      </p:sp>
      <p:sp>
        <p:nvSpPr>
          <p:cNvPr id="13" name="Rectangle 12">
            <a:extLst>
              <a:ext uri="{FF2B5EF4-FFF2-40B4-BE49-F238E27FC236}">
                <a16:creationId xmlns:a16="http://schemas.microsoft.com/office/drawing/2014/main" id="{09E95AEA-964B-4ABE-8737-79F203910FFD}"/>
              </a:ext>
            </a:extLst>
          </p:cNvPr>
          <p:cNvSpPr/>
          <p:nvPr/>
        </p:nvSpPr>
        <p:spPr>
          <a:xfrm>
            <a:off x="6054722" y="1073149"/>
            <a:ext cx="2667002" cy="285750"/>
          </a:xfrm>
          <a:prstGeom prst="rect">
            <a:avLst/>
          </a:prstGeom>
          <a:solidFill>
            <a:schemeClr val="accent5"/>
          </a:solidFill>
          <a:ln w="381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r>
              <a:rPr lang="en-US" sz="1400" dirty="0">
                <a:solidFill>
                  <a:schemeClr val="bg2"/>
                </a:solidFill>
              </a:rPr>
              <a:t>Reinforcement Learning Engineer</a:t>
            </a:r>
            <a:endParaRPr lang="en-US" sz="1200" dirty="0">
              <a:solidFill>
                <a:schemeClr val="bg2"/>
              </a:solidFill>
            </a:endParaRPr>
          </a:p>
        </p:txBody>
      </p:sp>
      <p:sp>
        <p:nvSpPr>
          <p:cNvPr id="17" name="Rectangle 16">
            <a:extLst>
              <a:ext uri="{FF2B5EF4-FFF2-40B4-BE49-F238E27FC236}">
                <a16:creationId xmlns:a16="http://schemas.microsoft.com/office/drawing/2014/main" id="{EE8A6B8F-090A-40DC-AD81-C9E8CB5141CF}"/>
              </a:ext>
            </a:extLst>
          </p:cNvPr>
          <p:cNvSpPr/>
          <p:nvPr/>
        </p:nvSpPr>
        <p:spPr>
          <a:xfrm>
            <a:off x="307975" y="4994749"/>
            <a:ext cx="2667001" cy="285750"/>
          </a:xfrm>
          <a:prstGeom prst="rect">
            <a:avLst/>
          </a:prstGeom>
          <a:solidFill>
            <a:schemeClr val="accent5"/>
          </a:solidFill>
          <a:ln w="381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r>
              <a:rPr lang="en-US" sz="1400" dirty="0">
                <a:solidFill>
                  <a:schemeClr val="bg2"/>
                </a:solidFill>
              </a:rPr>
              <a:t>Thomas J. Rowe. Jr.</a:t>
            </a:r>
            <a:endParaRPr lang="en-US" sz="1200" dirty="0">
              <a:solidFill>
                <a:schemeClr val="bg2"/>
              </a:solidFill>
            </a:endParaRPr>
          </a:p>
        </p:txBody>
      </p:sp>
      <p:sp>
        <p:nvSpPr>
          <p:cNvPr id="18" name="Rectangle 17">
            <a:extLst>
              <a:ext uri="{FF2B5EF4-FFF2-40B4-BE49-F238E27FC236}">
                <a16:creationId xmlns:a16="http://schemas.microsoft.com/office/drawing/2014/main" id="{28CC0E53-45F1-4F74-89B6-01E4DB38AB08}"/>
              </a:ext>
            </a:extLst>
          </p:cNvPr>
          <p:cNvSpPr/>
          <p:nvPr/>
        </p:nvSpPr>
        <p:spPr>
          <a:xfrm>
            <a:off x="3181348" y="5000409"/>
            <a:ext cx="2667002" cy="285750"/>
          </a:xfrm>
          <a:prstGeom prst="rect">
            <a:avLst/>
          </a:prstGeom>
          <a:solidFill>
            <a:schemeClr val="accent5"/>
          </a:solidFill>
          <a:ln w="381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r>
              <a:rPr lang="en-US" sz="1400" dirty="0">
                <a:solidFill>
                  <a:schemeClr val="bg2"/>
                </a:solidFill>
              </a:rPr>
              <a:t>Dr. Adrienne Juett</a:t>
            </a:r>
            <a:endParaRPr lang="en-US" sz="1200" dirty="0">
              <a:solidFill>
                <a:schemeClr val="bg2"/>
              </a:solidFill>
            </a:endParaRPr>
          </a:p>
        </p:txBody>
      </p:sp>
      <p:sp>
        <p:nvSpPr>
          <p:cNvPr id="19" name="Rectangle 18">
            <a:extLst>
              <a:ext uri="{FF2B5EF4-FFF2-40B4-BE49-F238E27FC236}">
                <a16:creationId xmlns:a16="http://schemas.microsoft.com/office/drawing/2014/main" id="{67D0DE34-4CB4-47C0-92E0-7CB9EF056281}"/>
              </a:ext>
            </a:extLst>
          </p:cNvPr>
          <p:cNvSpPr/>
          <p:nvPr/>
        </p:nvSpPr>
        <p:spPr>
          <a:xfrm>
            <a:off x="6054719" y="4990347"/>
            <a:ext cx="2667002" cy="285750"/>
          </a:xfrm>
          <a:prstGeom prst="rect">
            <a:avLst/>
          </a:prstGeom>
          <a:solidFill>
            <a:schemeClr val="accent5"/>
          </a:solidFill>
          <a:ln w="381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r>
              <a:rPr lang="en-US" sz="1400" dirty="0">
                <a:solidFill>
                  <a:schemeClr val="bg2"/>
                </a:solidFill>
              </a:rPr>
              <a:t>Joel Klein</a:t>
            </a:r>
            <a:endParaRPr lang="en-US" sz="1200" dirty="0">
              <a:solidFill>
                <a:schemeClr val="bg2"/>
              </a:solidFill>
            </a:endParaRPr>
          </a:p>
        </p:txBody>
      </p:sp>
      <p:sp>
        <p:nvSpPr>
          <p:cNvPr id="22" name="TextBox 21">
            <a:extLst>
              <a:ext uri="{FF2B5EF4-FFF2-40B4-BE49-F238E27FC236}">
                <a16:creationId xmlns:a16="http://schemas.microsoft.com/office/drawing/2014/main" id="{9DBFE47D-51BD-48A3-A8C4-C7B7AD19CF53}"/>
              </a:ext>
            </a:extLst>
          </p:cNvPr>
          <p:cNvSpPr txBox="1"/>
          <p:nvPr/>
        </p:nvSpPr>
        <p:spPr>
          <a:xfrm>
            <a:off x="307975" y="3127561"/>
            <a:ext cx="2667001" cy="1883593"/>
          </a:xfrm>
          <a:prstGeom prst="rect">
            <a:avLst/>
          </a:prstGeom>
          <a:noFill/>
        </p:spPr>
        <p:txBody>
          <a:bodyPr wrap="square" lIns="36576" tIns="18288" rIns="36576" bIns="18288" rtlCol="0">
            <a:spAutoFit/>
          </a:bodyPr>
          <a:lstStyle/>
          <a:p>
            <a:pPr marL="285750" indent="-285750">
              <a:buClr>
                <a:schemeClr val="accent5"/>
              </a:buClr>
              <a:buFont typeface="Wingdings" panose="05000000000000000000" pitchFamily="2" charset="2"/>
              <a:buChar char="§"/>
            </a:pPr>
            <a:r>
              <a:rPr lang="en-US" sz="1200" dirty="0"/>
              <a:t>B.S. Management Science</a:t>
            </a:r>
          </a:p>
          <a:p>
            <a:pPr marL="285750" indent="-285750">
              <a:buClr>
                <a:schemeClr val="accent5"/>
              </a:buClr>
              <a:buFont typeface="Wingdings" panose="05000000000000000000" pitchFamily="2" charset="2"/>
              <a:buChar char="§"/>
            </a:pPr>
            <a:r>
              <a:rPr lang="en-US" sz="1200" dirty="0"/>
              <a:t>Committed to solving challenging national defense problems with advanced mathematical and scientific methods with state-of-the-art decision aid technologies</a:t>
            </a:r>
          </a:p>
          <a:p>
            <a:pPr marL="285750" indent="-285750">
              <a:buClr>
                <a:schemeClr val="accent5"/>
              </a:buClr>
              <a:buFont typeface="Wingdings" panose="05000000000000000000" pitchFamily="2" charset="2"/>
              <a:buChar char="§"/>
            </a:pPr>
            <a:r>
              <a:rPr lang="en-US" sz="1200" dirty="0"/>
              <a:t>15+ experience designing, building, implementing, and optimizing data engineering architectures across DoD (USN, etc.) and the IC (NGA, etc.)</a:t>
            </a:r>
          </a:p>
          <a:p>
            <a:pPr marL="285750" indent="-285750">
              <a:buClr>
                <a:schemeClr val="accent5"/>
              </a:buClr>
              <a:buFont typeface="Wingdings" panose="05000000000000000000" pitchFamily="2" charset="2"/>
              <a:buChar char="§"/>
            </a:pPr>
            <a:r>
              <a:rPr lang="en-US" sz="1200" dirty="0"/>
              <a:t>Current TS/SCI</a:t>
            </a:r>
          </a:p>
        </p:txBody>
      </p:sp>
      <p:pic>
        <p:nvPicPr>
          <p:cNvPr id="23" name="Picture 22">
            <a:extLst>
              <a:ext uri="{FF2B5EF4-FFF2-40B4-BE49-F238E27FC236}">
                <a16:creationId xmlns:a16="http://schemas.microsoft.com/office/drawing/2014/main" id="{6816F53F-3CB9-41FD-82C8-D0255A3C4AA7}"/>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6577597" y="1484092"/>
            <a:ext cx="1621247" cy="1621247"/>
          </a:xfrm>
          <a:prstGeom prst="rect">
            <a:avLst/>
          </a:prstGeom>
          <a:ln w="28575">
            <a:solidFill>
              <a:schemeClr val="accent4"/>
            </a:solidFill>
          </a:ln>
          <a:effectLst>
            <a:outerShdw blurRad="50800" dist="38100" dir="2700000" algn="tl" rotWithShape="0">
              <a:prstClr val="black">
                <a:alpha val="40000"/>
              </a:prstClr>
            </a:outerShdw>
          </a:effectLst>
        </p:spPr>
      </p:pic>
      <p:sp>
        <p:nvSpPr>
          <p:cNvPr id="25" name="TextBox 24">
            <a:extLst>
              <a:ext uri="{FF2B5EF4-FFF2-40B4-BE49-F238E27FC236}">
                <a16:creationId xmlns:a16="http://schemas.microsoft.com/office/drawing/2014/main" id="{0A7C1EA1-2418-4D2A-AB6B-DF86A580C059}"/>
              </a:ext>
            </a:extLst>
          </p:cNvPr>
          <p:cNvSpPr txBox="1"/>
          <p:nvPr/>
        </p:nvSpPr>
        <p:spPr>
          <a:xfrm>
            <a:off x="6054723" y="3115732"/>
            <a:ext cx="2667001" cy="2068259"/>
          </a:xfrm>
          <a:prstGeom prst="rect">
            <a:avLst/>
          </a:prstGeom>
          <a:noFill/>
        </p:spPr>
        <p:txBody>
          <a:bodyPr wrap="square" lIns="36576" tIns="18288" rIns="36576" bIns="18288" rtlCol="0" anchor="t">
            <a:spAutoFit/>
          </a:bodyPr>
          <a:lstStyle/>
          <a:p>
            <a:pPr marL="285750" indent="-285750">
              <a:buClr>
                <a:schemeClr val="accent5"/>
              </a:buClr>
              <a:buFont typeface="Wingdings" panose="05000000000000000000" pitchFamily="2" charset="2"/>
              <a:buChar char="§"/>
            </a:pPr>
            <a:r>
              <a:rPr lang="en-US" sz="1200" dirty="0"/>
              <a:t>M.S. Computer Science / B.S. Economics &amp; Computer Science</a:t>
            </a:r>
          </a:p>
          <a:p>
            <a:pPr marL="285750" indent="-285750">
              <a:buClr>
                <a:schemeClr val="accent5"/>
              </a:buClr>
              <a:buFont typeface="Wingdings" panose="05000000000000000000" pitchFamily="2" charset="2"/>
              <a:buChar char="§"/>
            </a:pPr>
            <a:r>
              <a:rPr lang="en-US" sz="1200" dirty="0"/>
              <a:t>Adjunct Professor – M.S. Data Analytics (The George Washington University)</a:t>
            </a:r>
          </a:p>
          <a:p>
            <a:pPr marL="285750" indent="-285750">
              <a:buClr>
                <a:schemeClr val="accent5"/>
              </a:buClr>
              <a:buFont typeface="Wingdings" panose="05000000000000000000" pitchFamily="2" charset="2"/>
              <a:buChar char="§"/>
            </a:pPr>
            <a:r>
              <a:rPr lang="en-US" sz="1200" dirty="0"/>
              <a:t>Data science/reinforcement learning expert with cutting-edge tools, techniques, methodologies, approaches</a:t>
            </a:r>
          </a:p>
          <a:p>
            <a:pPr marL="285750" indent="-285750">
              <a:buClr>
                <a:schemeClr val="accent5"/>
              </a:buClr>
              <a:buFont typeface="Wingdings" panose="05000000000000000000" pitchFamily="2" charset="2"/>
              <a:buChar char="§"/>
            </a:pPr>
            <a:r>
              <a:rPr lang="en-US" sz="1200" dirty="0"/>
              <a:t>Large volume data management using Azure/AWS, </a:t>
            </a:r>
            <a:r>
              <a:rPr lang="en-US" sz="1200" dirty="0">
                <a:ea typeface="+mn-lt"/>
                <a:cs typeface="+mn-lt"/>
              </a:rPr>
              <a:t>NoSQL,</a:t>
            </a:r>
            <a:r>
              <a:rPr lang="en-US" sz="1200" dirty="0"/>
              <a:t> </a:t>
            </a:r>
            <a:r>
              <a:rPr lang="en-US" sz="1200" dirty="0" err="1"/>
              <a:t>Jupyter</a:t>
            </a:r>
            <a:r>
              <a:rPr lang="en-US" sz="1200" dirty="0"/>
              <a:t>, etc.</a:t>
            </a:r>
          </a:p>
          <a:p>
            <a:pPr marL="285750" indent="-285750">
              <a:buClr>
                <a:schemeClr val="accent5"/>
              </a:buClr>
              <a:buFont typeface="Wingdings" panose="05000000000000000000" pitchFamily="2" charset="2"/>
              <a:buChar char="§"/>
            </a:pPr>
            <a:r>
              <a:rPr lang="en-US" sz="1200" dirty="0"/>
              <a:t>Interim Secret (TS/SCI submitted)</a:t>
            </a:r>
          </a:p>
          <a:p>
            <a:pPr marL="285750" indent="-285750">
              <a:buClr>
                <a:schemeClr val="accent5"/>
              </a:buClr>
              <a:buFont typeface="Wingdings" panose="05000000000000000000" pitchFamily="2" charset="2"/>
              <a:buChar char="§"/>
            </a:pPr>
            <a:endParaRPr lang="en-US" sz="1200" dirty="0"/>
          </a:p>
        </p:txBody>
      </p:sp>
      <p:sp>
        <p:nvSpPr>
          <p:cNvPr id="26" name="TextBox 25">
            <a:extLst>
              <a:ext uri="{FF2B5EF4-FFF2-40B4-BE49-F238E27FC236}">
                <a16:creationId xmlns:a16="http://schemas.microsoft.com/office/drawing/2014/main" id="{5FD32F7B-F84C-4E45-A91A-15E6122173E7}"/>
              </a:ext>
            </a:extLst>
          </p:cNvPr>
          <p:cNvSpPr txBox="1"/>
          <p:nvPr/>
        </p:nvSpPr>
        <p:spPr>
          <a:xfrm>
            <a:off x="3181349" y="3087307"/>
            <a:ext cx="2667001" cy="1883593"/>
          </a:xfrm>
          <a:prstGeom prst="rect">
            <a:avLst/>
          </a:prstGeom>
          <a:noFill/>
        </p:spPr>
        <p:txBody>
          <a:bodyPr wrap="square" lIns="36576" tIns="18288" rIns="36576" bIns="18288" rtlCol="0">
            <a:spAutoFit/>
          </a:bodyPr>
          <a:lstStyle/>
          <a:p>
            <a:pPr marL="285750" indent="-285750">
              <a:buClr>
                <a:schemeClr val="accent5"/>
              </a:buClr>
              <a:buFont typeface="Wingdings" panose="05000000000000000000" pitchFamily="2" charset="2"/>
              <a:buChar char="§"/>
            </a:pPr>
            <a:r>
              <a:rPr lang="en-US" sz="1200" dirty="0"/>
              <a:t>Ph.D Physics / B.S. Chemical Engineering &amp; Engineering Physics</a:t>
            </a:r>
          </a:p>
          <a:p>
            <a:pPr marL="285750" indent="-285750">
              <a:buClr>
                <a:schemeClr val="accent5"/>
              </a:buClr>
              <a:buFont typeface="Wingdings" panose="05000000000000000000" pitchFamily="2" charset="2"/>
              <a:buChar char="§"/>
            </a:pPr>
            <a:r>
              <a:rPr lang="en-US" sz="1200" dirty="0"/>
              <a:t>Accomplished data scientist and operation research analyst with DoD (USN, DARPA, etc.) &amp; NASA experience  </a:t>
            </a:r>
          </a:p>
          <a:p>
            <a:pPr marL="285750" indent="-285750">
              <a:buClr>
                <a:schemeClr val="accent5"/>
              </a:buClr>
              <a:buFont typeface="Wingdings" panose="05000000000000000000" pitchFamily="2" charset="2"/>
              <a:buChar char="§"/>
            </a:pPr>
            <a:r>
              <a:rPr lang="en-US" sz="1200" dirty="0"/>
              <a:t>10+ years of experience applying theoretical and practical data science analysis, machine learning, predictive modeling, optimization, etc. </a:t>
            </a:r>
          </a:p>
          <a:p>
            <a:pPr marL="285750" indent="-285750">
              <a:buClr>
                <a:schemeClr val="accent5"/>
              </a:buClr>
              <a:buFont typeface="Wingdings" panose="05000000000000000000" pitchFamily="2" charset="2"/>
              <a:buChar char="§"/>
            </a:pPr>
            <a:r>
              <a:rPr lang="en-US" sz="1200" dirty="0"/>
              <a:t>Current TS/SCI </a:t>
            </a:r>
          </a:p>
        </p:txBody>
      </p:sp>
      <p:pic>
        <p:nvPicPr>
          <p:cNvPr id="20" name="Picture 19">
            <a:extLst>
              <a:ext uri="{FF2B5EF4-FFF2-40B4-BE49-F238E27FC236}">
                <a16:creationId xmlns:a16="http://schemas.microsoft.com/office/drawing/2014/main" id="{17967349-5313-42D0-878A-FFE6C4EFC20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3677920" y="1454152"/>
            <a:ext cx="1621247" cy="1621247"/>
          </a:xfrm>
          <a:prstGeom prst="rect">
            <a:avLst/>
          </a:prstGeom>
          <a:ln w="28575">
            <a:solidFill>
              <a:schemeClr val="accent4"/>
            </a:solidFill>
          </a:ln>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1DC35DE6-0F7B-49C6-B902-56CD06CA273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16649" y="1491530"/>
            <a:ext cx="1184988" cy="1617510"/>
          </a:xfrm>
          <a:prstGeom prst="rect">
            <a:avLst/>
          </a:prstGeom>
          <a:ln w="28575">
            <a:solidFill>
              <a:schemeClr val="accent4"/>
            </a:solidFill>
          </a:ln>
          <a:effectLst>
            <a:outerShdw blurRad="50800" dist="38100" dir="2700000" algn="tl" rotWithShape="0">
              <a:prstClr val="black">
                <a:alpha val="40000"/>
              </a:prstClr>
            </a:outerShdw>
          </a:effectLst>
        </p:spPr>
      </p:pic>
      <p:sp>
        <p:nvSpPr>
          <p:cNvPr id="21" name="Subtitle 2">
            <a:extLst>
              <a:ext uri="{FF2B5EF4-FFF2-40B4-BE49-F238E27FC236}">
                <a16:creationId xmlns:a16="http://schemas.microsoft.com/office/drawing/2014/main" id="{243FA1F8-5BC9-4C11-B9B7-67C37794074B}"/>
              </a:ext>
            </a:extLst>
          </p:cNvPr>
          <p:cNvSpPr txBox="1">
            <a:spLocks/>
          </p:cNvSpPr>
          <p:nvPr/>
        </p:nvSpPr>
        <p:spPr>
          <a:xfrm>
            <a:off x="1233376" y="5386442"/>
            <a:ext cx="6965467" cy="973673"/>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Clr>
                <a:schemeClr val="accent6"/>
              </a:buClr>
              <a:buFont typeface="Wingdings" panose="05000000000000000000" pitchFamily="2" charset="2"/>
              <a:buChar char="§"/>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4"/>
              </a:buClr>
              <a:buFont typeface="Wingdings" panose="05000000000000000000" pitchFamily="2" charset="2"/>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Font typeface="Wingdings" panose="05000000000000000000" pitchFamily="2" charset="2"/>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Wingdings" panose="05000000000000000000" pitchFamily="2" charset="2"/>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b="1" dirty="0"/>
              <a:t>Authors of Presentation: Key Personnel</a:t>
            </a:r>
            <a:endParaRPr lang="en-US" sz="1300" b="1" dirty="0"/>
          </a:p>
          <a:p>
            <a:pPr marL="342900" indent="-342900">
              <a:lnSpc>
                <a:spcPct val="100000"/>
              </a:lnSpc>
              <a:spcBef>
                <a:spcPts val="0"/>
              </a:spcBef>
            </a:pPr>
            <a:r>
              <a:rPr lang="en-US" sz="1400" dirty="0"/>
              <a:t>Data Engineer: Thomas J. Rowe, Jr.</a:t>
            </a:r>
            <a:endParaRPr lang="en-US" sz="1300" dirty="0"/>
          </a:p>
          <a:p>
            <a:pPr marL="342900" indent="-342900">
              <a:lnSpc>
                <a:spcPct val="100000"/>
              </a:lnSpc>
              <a:spcBef>
                <a:spcPts val="0"/>
              </a:spcBef>
            </a:pPr>
            <a:r>
              <a:rPr lang="en-US" sz="1400" dirty="0"/>
              <a:t>Data Scientist: Adrienne Juett</a:t>
            </a:r>
            <a:endParaRPr lang="en-US" sz="1300" dirty="0"/>
          </a:p>
          <a:p>
            <a:pPr marL="342900" indent="-342900">
              <a:lnSpc>
                <a:spcPct val="100000"/>
              </a:lnSpc>
              <a:spcBef>
                <a:spcPts val="0"/>
              </a:spcBef>
            </a:pPr>
            <a:r>
              <a:rPr lang="en-US" sz="1400" dirty="0"/>
              <a:t>Reinforcement Learning Engineer: Joel Klein </a:t>
            </a:r>
            <a:endParaRPr lang="en-US" sz="1300" dirty="0"/>
          </a:p>
          <a:p>
            <a:pPr marL="0" indent="0">
              <a:lnSpc>
                <a:spcPct val="100000"/>
              </a:lnSpc>
              <a:spcBef>
                <a:spcPts val="0"/>
              </a:spcBef>
              <a:buNone/>
            </a:pPr>
            <a:r>
              <a:rPr lang="en-US" sz="1400" b="1" dirty="0"/>
              <a:t>Other Contributors</a:t>
            </a:r>
            <a:endParaRPr lang="en-US" sz="1300" b="1" dirty="0"/>
          </a:p>
          <a:p>
            <a:pPr marL="342900" indent="-342900">
              <a:lnSpc>
                <a:spcPct val="100000"/>
              </a:lnSpc>
              <a:spcBef>
                <a:spcPts val="0"/>
              </a:spcBef>
            </a:pPr>
            <a:r>
              <a:rPr lang="en-US" sz="1400" dirty="0"/>
              <a:t>Program Manager: Jon Hammond</a:t>
            </a:r>
            <a:endParaRPr lang="en-US" sz="1300" dirty="0"/>
          </a:p>
          <a:p>
            <a:pPr marL="342900" indent="-342900">
              <a:lnSpc>
                <a:spcPct val="100000"/>
              </a:lnSpc>
              <a:spcBef>
                <a:spcPts val="0"/>
              </a:spcBef>
            </a:pPr>
            <a:r>
              <a:rPr lang="en-US" sz="1400" dirty="0"/>
              <a:t>Data Scientist: John Martellaro</a:t>
            </a:r>
            <a:endParaRPr lang="en-US" sz="1000" dirty="0"/>
          </a:p>
        </p:txBody>
      </p:sp>
    </p:spTree>
    <p:extLst>
      <p:ext uri="{BB962C8B-B14F-4D97-AF65-F5344CB8AC3E}">
        <p14:creationId xmlns:p14="http://schemas.microsoft.com/office/powerpoint/2010/main" val="2311636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rapezoid 15">
            <a:extLst>
              <a:ext uri="{FF2B5EF4-FFF2-40B4-BE49-F238E27FC236}">
                <a16:creationId xmlns:a16="http://schemas.microsoft.com/office/drawing/2014/main" id="{684E3FB2-05E9-4360-B358-280572826731}"/>
              </a:ext>
            </a:extLst>
          </p:cNvPr>
          <p:cNvSpPr/>
          <p:nvPr/>
        </p:nvSpPr>
        <p:spPr bwMode="auto">
          <a:xfrm>
            <a:off x="4257424" y="3269973"/>
            <a:ext cx="4873036" cy="843820"/>
          </a:xfrm>
          <a:prstGeom prst="trapezoid">
            <a:avLst>
              <a:gd name="adj" fmla="val 295364"/>
            </a:avLst>
          </a:prstGeom>
          <a:gradFill flip="none" rotWithShape="1">
            <a:gsLst>
              <a:gs pos="0">
                <a:srgbClr val="BBC5E4">
                  <a:alpha val="25000"/>
                </a:srgbClr>
              </a:gs>
              <a:gs pos="100000">
                <a:srgbClr val="BBC5E4"/>
              </a:gs>
            </a:gsLst>
            <a:lin ang="5400000" scaled="1"/>
            <a:tileRect/>
          </a:gradFill>
          <a:ln w="9525" cap="flat" cmpd="sng">
            <a:noFill/>
            <a:prstDash val="solid"/>
            <a:round/>
            <a:headEnd type="none" w="med" len="med"/>
            <a:tailEnd type="none" w="med" len="med"/>
          </a:ln>
        </p:spPr>
        <p:txBody>
          <a:bodyPr wrap="none" anchor="ctr"/>
          <a:lstStyle/>
          <a:p>
            <a:endParaRPr lang="en-US" dirty="0">
              <a:latin typeface="Calibri" panose="020F0502020204030204" pitchFamily="34" charset="0"/>
              <a:cs typeface="Times New Roman" panose="02020603050405020304" pitchFamily="18" charset="0"/>
            </a:endParaRPr>
          </a:p>
        </p:txBody>
      </p:sp>
      <p:sp>
        <p:nvSpPr>
          <p:cNvPr id="12" name="Freeform 234">
            <a:extLst>
              <a:ext uri="{FF2B5EF4-FFF2-40B4-BE49-F238E27FC236}">
                <a16:creationId xmlns:a16="http://schemas.microsoft.com/office/drawing/2014/main" id="{7720F3C6-D7DC-456D-9BA4-86A98487F19D}"/>
              </a:ext>
            </a:extLst>
          </p:cNvPr>
          <p:cNvSpPr>
            <a:spLocks/>
          </p:cNvSpPr>
          <p:nvPr/>
        </p:nvSpPr>
        <p:spPr bwMode="auto">
          <a:xfrm rot="5400000">
            <a:off x="3020365" y="1906393"/>
            <a:ext cx="1665275" cy="782008"/>
          </a:xfrm>
          <a:custGeom>
            <a:avLst/>
            <a:gdLst>
              <a:gd name="T0" fmla="*/ 2147483647 w 1376"/>
              <a:gd name="T1" fmla="*/ 2147483647 h 955"/>
              <a:gd name="T2" fmla="*/ 2147483647 w 1376"/>
              <a:gd name="T3" fmla="*/ 2147483647 h 955"/>
              <a:gd name="T4" fmla="*/ 2147483647 w 1376"/>
              <a:gd name="T5" fmla="*/ 0 h 955"/>
              <a:gd name="T6" fmla="*/ 2147483647 w 1376"/>
              <a:gd name="T7" fmla="*/ 2147483647 h 955"/>
              <a:gd name="T8" fmla="*/ 2147483647 w 1376"/>
              <a:gd name="T9" fmla="*/ 2147483647 h 955"/>
              <a:gd name="T10" fmla="*/ 0 w 1376"/>
              <a:gd name="T11" fmla="*/ 2147483647 h 955"/>
              <a:gd name="T12" fmla="*/ 2147483647 w 1376"/>
              <a:gd name="T13" fmla="*/ 2147483647 h 955"/>
              <a:gd name="T14" fmla="*/ 2147483647 w 1376"/>
              <a:gd name="T15" fmla="*/ 2147483647 h 955"/>
              <a:gd name="T16" fmla="*/ 0 60000 65536"/>
              <a:gd name="T17" fmla="*/ 0 60000 65536"/>
              <a:gd name="T18" fmla="*/ 0 60000 65536"/>
              <a:gd name="T19" fmla="*/ 0 60000 65536"/>
              <a:gd name="T20" fmla="*/ 0 60000 65536"/>
              <a:gd name="T21" fmla="*/ 0 60000 65536"/>
              <a:gd name="T22" fmla="*/ 0 60000 65536"/>
              <a:gd name="T23" fmla="*/ 0 60000 65536"/>
              <a:gd name="T24" fmla="*/ 0 w 1376"/>
              <a:gd name="T25" fmla="*/ 0 h 955"/>
              <a:gd name="T26" fmla="*/ 1376 w 1376"/>
              <a:gd name="T27" fmla="*/ 955 h 9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76" h="955">
                <a:moveTo>
                  <a:pt x="1040" y="309"/>
                </a:moveTo>
                <a:cubicBezTo>
                  <a:pt x="1155" y="309"/>
                  <a:pt x="1270" y="309"/>
                  <a:pt x="1270" y="309"/>
                </a:cubicBezTo>
                <a:lnTo>
                  <a:pt x="688" y="0"/>
                </a:lnTo>
                <a:lnTo>
                  <a:pt x="112" y="309"/>
                </a:lnTo>
                <a:lnTo>
                  <a:pt x="336" y="309"/>
                </a:lnTo>
                <a:cubicBezTo>
                  <a:pt x="334" y="491"/>
                  <a:pt x="302" y="752"/>
                  <a:pt x="0" y="955"/>
                </a:cubicBezTo>
                <a:cubicBezTo>
                  <a:pt x="688" y="955"/>
                  <a:pt x="1376" y="955"/>
                  <a:pt x="1376" y="955"/>
                </a:cubicBezTo>
                <a:cubicBezTo>
                  <a:pt x="995" y="736"/>
                  <a:pt x="1048" y="427"/>
                  <a:pt x="1040" y="309"/>
                </a:cubicBezTo>
                <a:close/>
              </a:path>
            </a:pathLst>
          </a:custGeom>
          <a:gradFill flip="none" rotWithShape="1">
            <a:gsLst>
              <a:gs pos="0">
                <a:srgbClr val="F6F1EA"/>
              </a:gs>
              <a:gs pos="75000">
                <a:schemeClr val="accent1">
                  <a:lumMod val="20000"/>
                  <a:lumOff val="80000"/>
                </a:schemeClr>
              </a:gs>
            </a:gsLst>
            <a:lin ang="16200000" scaled="0"/>
            <a:tileRect/>
          </a:gradFill>
          <a:ln w="19050">
            <a:solidFill>
              <a:srgbClr val="153675"/>
            </a:solidFill>
            <a:miter lim="800000"/>
            <a:headEnd/>
            <a:tailEnd/>
          </a:ln>
          <a:effectLst>
            <a:outerShdw blurRad="38100" dist="25400" dir="2700000" algn="ctr" rotWithShape="0">
              <a:srgbClr val="000000">
                <a:alpha val="75000"/>
              </a:srgbClr>
            </a:outerShdw>
          </a:effectLst>
        </p:spPr>
        <p:txBody>
          <a:bodyPr lIns="18288" tIns="18288" rIns="18288" bIns="18288" anchor="ctr"/>
          <a:lstStyle/>
          <a:p>
            <a:pPr algn="ctr">
              <a:lnSpc>
                <a:spcPct val="85000"/>
              </a:lnSpc>
              <a:spcBef>
                <a:spcPts val="300"/>
              </a:spcBef>
            </a:pPr>
            <a:endParaRPr lang="en-US" sz="1400" dirty="0">
              <a:solidFill>
                <a:srgbClr val="FFFFFF"/>
              </a:solidFill>
              <a:latin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12977D03-68D0-4482-AF09-85698D2DF0DA}"/>
              </a:ext>
            </a:extLst>
          </p:cNvPr>
          <p:cNvSpPr>
            <a:spLocks noGrp="1"/>
          </p:cNvSpPr>
          <p:nvPr>
            <p:ph type="title"/>
          </p:nvPr>
        </p:nvSpPr>
        <p:spPr/>
        <p:txBody>
          <a:bodyPr/>
          <a:lstStyle/>
          <a:p>
            <a:r>
              <a:rPr lang="en-US" dirty="0"/>
              <a:t>Circuit Anomalies Cont.</a:t>
            </a:r>
          </a:p>
        </p:txBody>
      </p:sp>
      <p:sp>
        <p:nvSpPr>
          <p:cNvPr id="3" name="Slide Number Placeholder 2">
            <a:extLst>
              <a:ext uri="{FF2B5EF4-FFF2-40B4-BE49-F238E27FC236}">
                <a16:creationId xmlns:a16="http://schemas.microsoft.com/office/drawing/2014/main" id="{E9571BF4-EC43-4E9E-A997-1CA6345C6078}"/>
              </a:ext>
            </a:extLst>
          </p:cNvPr>
          <p:cNvSpPr>
            <a:spLocks noGrp="1"/>
          </p:cNvSpPr>
          <p:nvPr>
            <p:ph type="sldNum" sz="quarter" idx="12"/>
          </p:nvPr>
        </p:nvSpPr>
        <p:spPr/>
        <p:txBody>
          <a:bodyPr/>
          <a:lstStyle/>
          <a:p>
            <a:fld id="{AE3615C6-A27C-4049-9614-A118EB425B45}" type="slidenum">
              <a:rPr lang="en-US" smtClean="0"/>
              <a:t>20</a:t>
            </a:fld>
            <a:endParaRPr lang="en-US" dirty="0"/>
          </a:p>
        </p:txBody>
      </p:sp>
      <p:sp>
        <p:nvSpPr>
          <p:cNvPr id="7" name="Rectangle: Rounded Corners 6">
            <a:extLst>
              <a:ext uri="{FF2B5EF4-FFF2-40B4-BE49-F238E27FC236}">
                <a16:creationId xmlns:a16="http://schemas.microsoft.com/office/drawing/2014/main" id="{5A7C0A1A-4FFC-473B-9CBA-EB1A43F82708}"/>
              </a:ext>
            </a:extLst>
          </p:cNvPr>
          <p:cNvSpPr/>
          <p:nvPr/>
        </p:nvSpPr>
        <p:spPr>
          <a:xfrm>
            <a:off x="137402" y="4342963"/>
            <a:ext cx="3744853" cy="1901083"/>
          </a:xfrm>
          <a:prstGeom prst="roundRect">
            <a:avLst>
              <a:gd name="adj" fmla="val 1361"/>
            </a:avLst>
          </a:prstGeom>
          <a:solidFill>
            <a:schemeClr val="bg2"/>
          </a:solidFill>
          <a:ln w="38100">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r>
              <a:rPr lang="en-US" sz="1100" dirty="0">
                <a:solidFill>
                  <a:schemeClr val="tx1"/>
                </a:solidFill>
              </a:rPr>
              <a:t>The circuit data tracks the location of all of the metro trains as they pass certain circuit signals. The API tracks the time, direction, and number of cars for each train traversing the circuits. </a:t>
            </a:r>
          </a:p>
          <a:p>
            <a:r>
              <a:rPr lang="en-US" sz="1100" dirty="0">
                <a:solidFill>
                  <a:schemeClr val="tx1"/>
                </a:solidFill>
              </a:rPr>
              <a:t>RRCF doesn’t try to analyze current operations against historic, it simply analyzes the shifting pattern of the current stream of data. It is constantly adapting to current operations while attempting to identify any behaviors that do not conform to that operational pattern</a:t>
            </a:r>
          </a:p>
          <a:p>
            <a:endParaRPr lang="en-US" sz="1100" dirty="0">
              <a:solidFill>
                <a:schemeClr val="tx1"/>
              </a:solidFill>
            </a:endParaRPr>
          </a:p>
          <a:p>
            <a:pPr algn="ctr"/>
            <a:r>
              <a:rPr lang="en-US" sz="1200" b="1" i="1" dirty="0">
                <a:solidFill>
                  <a:schemeClr val="tx1"/>
                </a:solidFill>
              </a:rPr>
              <a:t>RRCF is great for detecting significant shifts in how trains are traversing any given circuit</a:t>
            </a:r>
          </a:p>
        </p:txBody>
      </p:sp>
      <p:sp>
        <p:nvSpPr>
          <p:cNvPr id="8" name="Rectangle 514">
            <a:extLst>
              <a:ext uri="{FF2B5EF4-FFF2-40B4-BE49-F238E27FC236}">
                <a16:creationId xmlns:a16="http://schemas.microsoft.com/office/drawing/2014/main" id="{205EA3F9-4775-459C-8410-3B8A8D990FBD}"/>
              </a:ext>
            </a:extLst>
          </p:cNvPr>
          <p:cNvSpPr>
            <a:spLocks noChangeArrowheads="1"/>
          </p:cNvSpPr>
          <p:nvPr/>
        </p:nvSpPr>
        <p:spPr bwMode="auto">
          <a:xfrm>
            <a:off x="111303" y="3980053"/>
            <a:ext cx="3770952" cy="369918"/>
          </a:xfrm>
          <a:prstGeom prst="rect">
            <a:avLst/>
          </a:prstGeom>
          <a:gradFill>
            <a:gsLst>
              <a:gs pos="25000">
                <a:srgbClr val="153675"/>
              </a:gs>
              <a:gs pos="100000">
                <a:srgbClr val="4B6AA3"/>
              </a:gs>
            </a:gsLst>
            <a:lin ang="5400000" scaled="1"/>
          </a:gradFill>
          <a:ln w="6350">
            <a:solidFill>
              <a:schemeClr val="bg1"/>
            </a:solidFill>
            <a:miter lim="800000"/>
            <a:headEnd/>
            <a:tailEnd/>
          </a:ln>
          <a:effectLst>
            <a:outerShdw blurRad="50800" dist="38100" dir="2700000" algn="tl" rotWithShape="0">
              <a:schemeClr val="tx1">
                <a:alpha val="75000"/>
              </a:schemeClr>
            </a:outerShdw>
          </a:effectLst>
        </p:spPr>
        <p:txBody>
          <a:bodyPr lIns="27432" tIns="18288" rIns="27432" bIns="18288" anchor="ctr"/>
          <a:lstStyle/>
          <a:p>
            <a:pPr algn="ctr">
              <a:lnSpc>
                <a:spcPct val="85000"/>
              </a:lnSpc>
              <a:spcBef>
                <a:spcPct val="20000"/>
              </a:spcBef>
            </a:pPr>
            <a:r>
              <a:rPr lang="en-US" sz="1200" b="1" dirty="0">
                <a:solidFill>
                  <a:srgbClr val="FFFFFF"/>
                </a:solidFill>
                <a:effectLst>
                  <a:outerShdw blurRad="50800" dist="38100" dir="2700000">
                    <a:srgbClr val="000000"/>
                  </a:outerShdw>
                </a:effectLst>
                <a:ea typeface="+mn-ea"/>
                <a:cs typeface="Times New Roman" panose="02020603050405020304" pitchFamily="18" charset="0"/>
              </a:rPr>
              <a:t>Value of Streaming Anomaly Detection (e.g., RRCF) when Applied to WMATA Circuit Data</a:t>
            </a:r>
          </a:p>
        </p:txBody>
      </p:sp>
      <p:sp>
        <p:nvSpPr>
          <p:cNvPr id="9" name="Rounded Rectangle 44">
            <a:extLst>
              <a:ext uri="{FF2B5EF4-FFF2-40B4-BE49-F238E27FC236}">
                <a16:creationId xmlns:a16="http://schemas.microsoft.com/office/drawing/2014/main" id="{79F5F86E-44B5-4708-A032-6D001C4EA4C3}"/>
              </a:ext>
            </a:extLst>
          </p:cNvPr>
          <p:cNvSpPr/>
          <p:nvPr/>
        </p:nvSpPr>
        <p:spPr bwMode="auto">
          <a:xfrm>
            <a:off x="137402" y="920382"/>
            <a:ext cx="3450567" cy="3007160"/>
          </a:xfrm>
          <a:prstGeom prst="roundRect">
            <a:avLst>
              <a:gd name="adj" fmla="val 1540"/>
            </a:avLst>
          </a:prstGeom>
          <a:gradFill>
            <a:gsLst>
              <a:gs pos="25000">
                <a:srgbClr val="BBC5E4"/>
              </a:gs>
              <a:gs pos="100000">
                <a:srgbClr val="E4F3F4"/>
              </a:gs>
            </a:gsLst>
            <a:lin ang="5400000" scaled="1"/>
          </a:gradFill>
          <a:ln w="19050">
            <a:solidFill>
              <a:srgbClr val="153675"/>
            </a:solidFill>
            <a:miter lim="800000"/>
            <a:headEnd/>
            <a:tailEnd/>
          </a:ln>
          <a:effectLst>
            <a:outerShdw blurRad="50800" dist="38100" dir="2700000" algn="tl" rotWithShape="0">
              <a:schemeClr val="tx1">
                <a:alpha val="75000"/>
              </a:schemeClr>
            </a:outerShdw>
          </a:effectLst>
        </p:spPr>
        <p:txBody>
          <a:bodyPr lIns="27432" tIns="18288" rIns="27432" bIns="18288" anchor="t"/>
          <a:lstStyle/>
          <a:p>
            <a:pPr algn="ctr">
              <a:lnSpc>
                <a:spcPct val="85000"/>
              </a:lnSpc>
              <a:spcBef>
                <a:spcPct val="20000"/>
              </a:spcBef>
            </a:pPr>
            <a:r>
              <a:rPr lang="en-US" sz="1400" b="1" dirty="0">
                <a:solidFill>
                  <a:srgbClr val="000000"/>
                </a:solidFill>
                <a:ea typeface="+mn-ea"/>
                <a:cs typeface="Times New Roman" panose="02020603050405020304" pitchFamily="18" charset="0"/>
              </a:rPr>
              <a:t>Metric Development</a:t>
            </a:r>
          </a:p>
        </p:txBody>
      </p:sp>
      <p:sp>
        <p:nvSpPr>
          <p:cNvPr id="10" name="Rectangle 515">
            <a:extLst>
              <a:ext uri="{FF2B5EF4-FFF2-40B4-BE49-F238E27FC236}">
                <a16:creationId xmlns:a16="http://schemas.microsoft.com/office/drawing/2014/main" id="{66C836A8-282A-48E1-9604-512B576FFC96}"/>
              </a:ext>
            </a:extLst>
          </p:cNvPr>
          <p:cNvSpPr>
            <a:spLocks noChangeArrowheads="1"/>
          </p:cNvSpPr>
          <p:nvPr/>
        </p:nvSpPr>
        <p:spPr bwMode="auto">
          <a:xfrm>
            <a:off x="278989" y="1426681"/>
            <a:ext cx="3125787" cy="2332708"/>
          </a:xfrm>
          <a:prstGeom prst="rect">
            <a:avLst/>
          </a:prstGeom>
          <a:gradFill>
            <a:gsLst>
              <a:gs pos="0">
                <a:srgbClr val="F7F8FB"/>
              </a:gs>
              <a:gs pos="100000">
                <a:srgbClr val="FFFFFF"/>
              </a:gs>
            </a:gsLst>
            <a:lin ang="5400000" scaled="1"/>
          </a:gradFill>
          <a:ln w="12700">
            <a:solidFill>
              <a:srgbClr val="153675"/>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54864" rIns="18288" bIns="27432" rtlCol="0" anchor="t"/>
          <a:lstStyle/>
          <a:p>
            <a:r>
              <a:rPr lang="en-US" sz="1400" dirty="0">
                <a:solidFill>
                  <a:schemeClr val="tx1"/>
                </a:solidFill>
              </a:rPr>
              <a:t>The issue for developing metrics that critically analyze the current status of the circuit information draws upon the complications mentioned earlier; transit data is highly volatile and subject to random events</a:t>
            </a:r>
          </a:p>
          <a:p>
            <a:endParaRPr lang="en-US" sz="1400" dirty="0">
              <a:solidFill>
                <a:schemeClr val="tx1"/>
              </a:solidFill>
            </a:endParaRPr>
          </a:p>
          <a:p>
            <a:r>
              <a:rPr lang="en-US" sz="1400" dirty="0">
                <a:solidFill>
                  <a:schemeClr val="tx1"/>
                </a:solidFill>
              </a:rPr>
              <a:t>It is difficult to build a static representation of what would be expected for any given circuit, as the operations of the metro system are not very stable</a:t>
            </a:r>
          </a:p>
        </p:txBody>
      </p:sp>
      <p:sp>
        <p:nvSpPr>
          <p:cNvPr id="11" name="Rectangle 514">
            <a:extLst>
              <a:ext uri="{FF2B5EF4-FFF2-40B4-BE49-F238E27FC236}">
                <a16:creationId xmlns:a16="http://schemas.microsoft.com/office/drawing/2014/main" id="{5A12A60D-3E8D-4842-9412-D9740AD6980D}"/>
              </a:ext>
            </a:extLst>
          </p:cNvPr>
          <p:cNvSpPr>
            <a:spLocks noChangeArrowheads="1"/>
          </p:cNvSpPr>
          <p:nvPr/>
        </p:nvSpPr>
        <p:spPr bwMode="auto">
          <a:xfrm>
            <a:off x="269464" y="1206017"/>
            <a:ext cx="3133725" cy="223838"/>
          </a:xfrm>
          <a:prstGeom prst="rect">
            <a:avLst/>
          </a:prstGeom>
          <a:gradFill>
            <a:gsLst>
              <a:gs pos="25000">
                <a:srgbClr val="153675"/>
              </a:gs>
              <a:gs pos="100000">
                <a:srgbClr val="4B6AA3"/>
              </a:gs>
            </a:gsLst>
            <a:lin ang="5400000" scaled="1"/>
          </a:gradFill>
          <a:ln w="6350">
            <a:solidFill>
              <a:schemeClr val="bg1"/>
            </a:solidFill>
            <a:miter lim="800000"/>
            <a:headEnd/>
            <a:tailEnd/>
          </a:ln>
          <a:effectLst>
            <a:outerShdw blurRad="50800" dist="38100" dir="2700000" algn="tl" rotWithShape="0">
              <a:schemeClr val="tx1">
                <a:alpha val="75000"/>
              </a:schemeClr>
            </a:outerShdw>
          </a:effectLst>
        </p:spPr>
        <p:txBody>
          <a:bodyPr lIns="27432" tIns="18288" rIns="27432" bIns="18288" anchor="ctr"/>
          <a:lstStyle/>
          <a:p>
            <a:pPr algn="ctr">
              <a:lnSpc>
                <a:spcPct val="85000"/>
              </a:lnSpc>
              <a:spcBef>
                <a:spcPct val="20000"/>
              </a:spcBef>
            </a:pPr>
            <a:r>
              <a:rPr lang="en-US" sz="1200" b="1" dirty="0">
                <a:solidFill>
                  <a:srgbClr val="FFFFFF"/>
                </a:solidFill>
                <a:effectLst>
                  <a:outerShdw blurRad="50800" dist="38100" dir="2700000">
                    <a:srgbClr val="000000"/>
                  </a:outerShdw>
                </a:effectLst>
                <a:ea typeface="+mn-ea"/>
                <a:cs typeface="Times New Roman" panose="02020603050405020304" pitchFamily="18" charset="0"/>
              </a:rPr>
              <a:t>Volatile Data</a:t>
            </a:r>
          </a:p>
        </p:txBody>
      </p:sp>
      <p:sp>
        <p:nvSpPr>
          <p:cNvPr id="13" name="Rectangle 511">
            <a:extLst>
              <a:ext uri="{FF2B5EF4-FFF2-40B4-BE49-F238E27FC236}">
                <a16:creationId xmlns:a16="http://schemas.microsoft.com/office/drawing/2014/main" id="{AE3CE0C6-8551-476A-BA6D-051B7A6CDD09}"/>
              </a:ext>
            </a:extLst>
          </p:cNvPr>
          <p:cNvSpPr>
            <a:spLocks noChangeArrowheads="1"/>
          </p:cNvSpPr>
          <p:nvPr/>
        </p:nvSpPr>
        <p:spPr bwMode="auto">
          <a:xfrm>
            <a:off x="4616931" y="1300367"/>
            <a:ext cx="4415767" cy="2068605"/>
          </a:xfrm>
          <a:prstGeom prst="rect">
            <a:avLst/>
          </a:prstGeom>
          <a:gradFill>
            <a:gsLst>
              <a:gs pos="0">
                <a:srgbClr val="F2F2F2"/>
              </a:gs>
              <a:gs pos="100000">
                <a:srgbClr val="FFFFFF"/>
              </a:gs>
            </a:gsLst>
            <a:lin ang="5400000" scaled="1"/>
          </a:gradFill>
          <a:ln w="12700">
            <a:solidFill>
              <a:srgbClr val="606467"/>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r>
              <a:rPr lang="en-US" sz="1400" dirty="0">
                <a:solidFill>
                  <a:schemeClr val="tx1"/>
                </a:solidFill>
              </a:rPr>
              <a:t>To capture this information, we created a table dashboard that highlights anomalous points of interest. In this manner, any analyst can quickly check to see what circuits may be causing a problem and/or identify track issues prior to any official notice</a:t>
            </a:r>
          </a:p>
          <a:p>
            <a:r>
              <a:rPr lang="en-US" sz="1400" dirty="0">
                <a:solidFill>
                  <a:schemeClr val="tx1"/>
                </a:solidFill>
              </a:rPr>
              <a:t>Ultimately, in this form, RRCF provides information and context to a user, but not actionable information. Analysts can then combine their domain knowledge with the insights created by the dashboard to identify circuits that need intervention</a:t>
            </a:r>
            <a:endParaRPr lang="en-US" sz="1400">
              <a:solidFill>
                <a:schemeClr val="tx1"/>
              </a:solidFill>
            </a:endParaRPr>
          </a:p>
          <a:p>
            <a:endParaRPr lang="en-US" sz="1200" dirty="0">
              <a:solidFill>
                <a:schemeClr val="tx1"/>
              </a:solidFill>
            </a:endParaRPr>
          </a:p>
          <a:p>
            <a:endParaRPr lang="en-US" sz="1200" dirty="0">
              <a:solidFill>
                <a:schemeClr val="tx1"/>
              </a:solidFill>
            </a:endParaRPr>
          </a:p>
          <a:p>
            <a:endParaRPr lang="en-US" sz="1200" b="1" dirty="0">
              <a:solidFill>
                <a:schemeClr val="tx1"/>
              </a:solidFill>
            </a:endParaRPr>
          </a:p>
        </p:txBody>
      </p:sp>
      <p:sp>
        <p:nvSpPr>
          <p:cNvPr id="14" name="Rounded Rectangle 45">
            <a:extLst>
              <a:ext uri="{FF2B5EF4-FFF2-40B4-BE49-F238E27FC236}">
                <a16:creationId xmlns:a16="http://schemas.microsoft.com/office/drawing/2014/main" id="{99C64C24-A4F2-4226-A0BB-E713329C83D7}"/>
              </a:ext>
            </a:extLst>
          </p:cNvPr>
          <p:cNvSpPr/>
          <p:nvPr/>
        </p:nvSpPr>
        <p:spPr bwMode="auto">
          <a:xfrm rot="16200000">
            <a:off x="3398240" y="2159551"/>
            <a:ext cx="2086341" cy="367972"/>
          </a:xfrm>
          <a:prstGeom prst="roundRect">
            <a:avLst/>
          </a:prstGeom>
          <a:solidFill>
            <a:schemeClr val="bg1"/>
          </a:solidFill>
          <a:ln>
            <a:headEnd/>
            <a:tailEnd/>
          </a:ln>
        </p:spPr>
        <p:style>
          <a:lnRef idx="2">
            <a:schemeClr val="accent1"/>
          </a:lnRef>
          <a:fillRef idx="1">
            <a:schemeClr val="lt1"/>
          </a:fillRef>
          <a:effectRef idx="0">
            <a:schemeClr val="accent1"/>
          </a:effectRef>
          <a:fontRef idx="minor">
            <a:schemeClr val="dk1"/>
          </a:fontRef>
        </p:style>
        <p:txBody>
          <a:bodyPr lIns="27432" tIns="18288" rIns="27432" bIns="18288" anchor="ctr"/>
          <a:lstStyle/>
          <a:p>
            <a:pPr algn="ctr">
              <a:lnSpc>
                <a:spcPct val="85000"/>
              </a:lnSpc>
              <a:spcBef>
                <a:spcPct val="20000"/>
              </a:spcBef>
            </a:pPr>
            <a:r>
              <a:rPr lang="en-US" sz="1400" b="1" dirty="0">
                <a:solidFill>
                  <a:schemeClr val="tx1"/>
                </a:solidFill>
              </a:rPr>
              <a:t>Anomalous Points of Interest Dashboard </a:t>
            </a:r>
          </a:p>
        </p:txBody>
      </p:sp>
      <p:pic>
        <p:nvPicPr>
          <p:cNvPr id="5" name="Picture 4">
            <a:extLst>
              <a:ext uri="{FF2B5EF4-FFF2-40B4-BE49-F238E27FC236}">
                <a16:creationId xmlns:a16="http://schemas.microsoft.com/office/drawing/2014/main" id="{F0CFC470-EF8D-4085-93A1-D4C188F90E0A}"/>
              </a:ext>
            </a:extLst>
          </p:cNvPr>
          <p:cNvPicPr>
            <a:picLocks noChangeAspect="1"/>
          </p:cNvPicPr>
          <p:nvPr/>
        </p:nvPicPr>
        <p:blipFill rotWithShape="1">
          <a:blip r:embed="rId2"/>
          <a:srcRect l="332" t="690" r="620" b="670"/>
          <a:stretch/>
        </p:blipFill>
        <p:spPr>
          <a:xfrm>
            <a:off x="4270965" y="4014793"/>
            <a:ext cx="4873035" cy="21286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54612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F3E32-BB04-4D47-9055-BB518F79ED4A}"/>
              </a:ext>
            </a:extLst>
          </p:cNvPr>
          <p:cNvSpPr>
            <a:spLocks noGrp="1"/>
          </p:cNvSpPr>
          <p:nvPr>
            <p:ph type="title"/>
          </p:nvPr>
        </p:nvSpPr>
        <p:spPr/>
        <p:txBody>
          <a:bodyPr/>
          <a:lstStyle/>
          <a:p>
            <a:r>
              <a:rPr lang="en-US" dirty="0"/>
              <a:t>Reinforcement Learning Environment</a:t>
            </a:r>
          </a:p>
        </p:txBody>
      </p:sp>
      <p:sp>
        <p:nvSpPr>
          <p:cNvPr id="3" name="Slide Number Placeholder 2">
            <a:extLst>
              <a:ext uri="{FF2B5EF4-FFF2-40B4-BE49-F238E27FC236}">
                <a16:creationId xmlns:a16="http://schemas.microsoft.com/office/drawing/2014/main" id="{708B3826-62CA-4F89-86CB-835A25024DA6}"/>
              </a:ext>
            </a:extLst>
          </p:cNvPr>
          <p:cNvSpPr>
            <a:spLocks noGrp="1"/>
          </p:cNvSpPr>
          <p:nvPr>
            <p:ph type="sldNum" sz="quarter" idx="12"/>
          </p:nvPr>
        </p:nvSpPr>
        <p:spPr/>
        <p:txBody>
          <a:bodyPr/>
          <a:lstStyle/>
          <a:p>
            <a:fld id="{AE3615C6-A27C-4049-9614-A118EB425B45}" type="slidenum">
              <a:rPr lang="en-US" smtClean="0"/>
              <a:t>21</a:t>
            </a:fld>
            <a:endParaRPr lang="en-US" dirty="0"/>
          </a:p>
        </p:txBody>
      </p:sp>
      <p:graphicFrame>
        <p:nvGraphicFramePr>
          <p:cNvPr id="10" name="Table 5">
            <a:extLst>
              <a:ext uri="{FF2B5EF4-FFF2-40B4-BE49-F238E27FC236}">
                <a16:creationId xmlns:a16="http://schemas.microsoft.com/office/drawing/2014/main" id="{3E24BAD4-2445-4313-8F5C-257E5C1D1CFD}"/>
              </a:ext>
            </a:extLst>
          </p:cNvPr>
          <p:cNvGraphicFramePr>
            <a:graphicFrameLocks/>
          </p:cNvGraphicFramePr>
          <p:nvPr/>
        </p:nvGraphicFramePr>
        <p:xfrm>
          <a:off x="7235236" y="3855453"/>
          <a:ext cx="1630018" cy="1487424"/>
        </p:xfrm>
        <a:graphic>
          <a:graphicData uri="http://schemas.openxmlformats.org/drawingml/2006/table">
            <a:tbl>
              <a:tblPr firstRow="1" bandRow="1">
                <a:effectLst>
                  <a:outerShdw blurRad="50800" dist="38100" dir="13500000" algn="br" rotWithShape="0">
                    <a:prstClr val="black">
                      <a:alpha val="40000"/>
                    </a:prstClr>
                  </a:outerShdw>
                </a:effectLst>
                <a:tableStyleId>{FABFCF23-3B69-468F-B69F-88F6DE6A72F2}</a:tableStyleId>
              </a:tblPr>
              <a:tblGrid>
                <a:gridCol w="815009">
                  <a:extLst>
                    <a:ext uri="{9D8B030D-6E8A-4147-A177-3AD203B41FA5}">
                      <a16:colId xmlns:a16="http://schemas.microsoft.com/office/drawing/2014/main" val="3065429655"/>
                    </a:ext>
                  </a:extLst>
                </a:gridCol>
                <a:gridCol w="815009">
                  <a:extLst>
                    <a:ext uri="{9D8B030D-6E8A-4147-A177-3AD203B41FA5}">
                      <a16:colId xmlns:a16="http://schemas.microsoft.com/office/drawing/2014/main" val="1939602613"/>
                    </a:ext>
                  </a:extLst>
                </a:gridCol>
              </a:tblGrid>
              <a:tr h="183677">
                <a:tc>
                  <a:txBody>
                    <a:bodyPr/>
                    <a:lstStyle/>
                    <a:p>
                      <a:r>
                        <a:rPr lang="en-US" sz="1400" dirty="0"/>
                        <a:t>Line </a:t>
                      </a:r>
                    </a:p>
                  </a:txBody>
                  <a:tcPr marL="27432" marR="27432" marT="27432" marB="27432">
                    <a:lnB w="28575" cap="flat" cmpd="sng" algn="ctr">
                      <a:solidFill>
                        <a:schemeClr val="accent4"/>
                      </a:solidFill>
                      <a:prstDash val="solid"/>
                      <a:round/>
                      <a:headEnd type="none" w="med" len="med"/>
                      <a:tailEnd type="none" w="med" len="med"/>
                    </a:lnB>
                  </a:tcPr>
                </a:tc>
                <a:tc>
                  <a:txBody>
                    <a:bodyPr/>
                    <a:lstStyle/>
                    <a:p>
                      <a:r>
                        <a:rPr lang="en-US" sz="1400" dirty="0"/>
                        <a:t>Direction</a:t>
                      </a:r>
                    </a:p>
                  </a:txBody>
                  <a:tcPr marL="27432" marR="27432" marT="27432" marB="27432">
                    <a:lnB w="2857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831845640"/>
                  </a:ext>
                </a:extLst>
              </a:tr>
              <a:tr h="235483">
                <a:tc>
                  <a:txBody>
                    <a:bodyPr/>
                    <a:lstStyle/>
                    <a:p>
                      <a:r>
                        <a:rPr lang="en-US" sz="1400" dirty="0"/>
                        <a:t>RED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tc>
                  <a:txBody>
                    <a:bodyPr/>
                    <a:lstStyle/>
                    <a:p>
                      <a:r>
                        <a:rPr lang="en-US" sz="1400" dirty="0"/>
                        <a:t>1</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extLst>
                  <a:ext uri="{0D108BD9-81ED-4DB2-BD59-A6C34878D82A}">
                    <a16:rowId xmlns:a16="http://schemas.microsoft.com/office/drawing/2014/main" val="2948850162"/>
                  </a:ext>
                </a:extLst>
              </a:tr>
              <a:tr h="235483">
                <a:tc>
                  <a:txBody>
                    <a:bodyPr/>
                    <a:lstStyle/>
                    <a:p>
                      <a:r>
                        <a:rPr lang="en-US" sz="1400" dirty="0"/>
                        <a:t>RED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tc>
                  <a:txBody>
                    <a:bodyPr/>
                    <a:lstStyle/>
                    <a:p>
                      <a:r>
                        <a:rPr lang="en-US" sz="1400" dirty="0"/>
                        <a:t>2</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795929960"/>
                  </a:ext>
                </a:extLst>
              </a:tr>
              <a:tr h="235483">
                <a:tc>
                  <a:txBody>
                    <a:bodyPr/>
                    <a:lstStyle/>
                    <a:p>
                      <a:r>
                        <a:rPr lang="en-US" sz="1400" dirty="0"/>
                        <a:t>BLUE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tc>
                  <a:txBody>
                    <a:bodyPr/>
                    <a:lstStyle/>
                    <a:p>
                      <a:r>
                        <a:rPr lang="en-US" sz="1400" dirty="0"/>
                        <a:t>1</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1639684050"/>
                  </a:ext>
                </a:extLst>
              </a:tr>
              <a:tr h="286505">
                <a:tc>
                  <a:txBody>
                    <a:bodyPr/>
                    <a:lstStyle/>
                    <a:p>
                      <a:r>
                        <a:rPr lang="en-US" sz="1400" dirty="0"/>
                        <a:t>…</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tc>
                  <a:txBody>
                    <a:bodyPr/>
                    <a:lstStyle/>
                    <a:p>
                      <a:r>
                        <a:rPr lang="en-US" sz="1400" dirty="0"/>
                        <a:t>…</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1363529452"/>
                  </a:ext>
                </a:extLst>
              </a:tr>
            </a:tbl>
          </a:graphicData>
        </a:graphic>
      </p:graphicFrame>
      <p:graphicFrame>
        <p:nvGraphicFramePr>
          <p:cNvPr id="12" name="Table 5">
            <a:extLst>
              <a:ext uri="{FF2B5EF4-FFF2-40B4-BE49-F238E27FC236}">
                <a16:creationId xmlns:a16="http://schemas.microsoft.com/office/drawing/2014/main" id="{90FA7AE0-BD22-45FA-92A9-E4CD852933FB}"/>
              </a:ext>
            </a:extLst>
          </p:cNvPr>
          <p:cNvGraphicFramePr>
            <a:graphicFrameLocks/>
          </p:cNvGraphicFramePr>
          <p:nvPr/>
        </p:nvGraphicFramePr>
        <p:xfrm>
          <a:off x="323620" y="3900993"/>
          <a:ext cx="1630018" cy="1432560"/>
        </p:xfrm>
        <a:graphic>
          <a:graphicData uri="http://schemas.openxmlformats.org/drawingml/2006/table">
            <a:tbl>
              <a:tblPr firstRow="1" bandRow="1">
                <a:effectLst>
                  <a:outerShdw blurRad="50800" dist="38100" dir="13500000" algn="br" rotWithShape="0">
                    <a:prstClr val="black">
                      <a:alpha val="40000"/>
                    </a:prstClr>
                  </a:outerShdw>
                </a:effectLst>
                <a:tableStyleId>{FABFCF23-3B69-468F-B69F-88F6DE6A72F2}</a:tableStyleId>
              </a:tblPr>
              <a:tblGrid>
                <a:gridCol w="815009">
                  <a:extLst>
                    <a:ext uri="{9D8B030D-6E8A-4147-A177-3AD203B41FA5}">
                      <a16:colId xmlns:a16="http://schemas.microsoft.com/office/drawing/2014/main" val="3065429655"/>
                    </a:ext>
                  </a:extLst>
                </a:gridCol>
                <a:gridCol w="815009">
                  <a:extLst>
                    <a:ext uri="{9D8B030D-6E8A-4147-A177-3AD203B41FA5}">
                      <a16:colId xmlns:a16="http://schemas.microsoft.com/office/drawing/2014/main" val="1939602613"/>
                    </a:ext>
                  </a:extLst>
                </a:gridCol>
              </a:tblGrid>
              <a:tr h="183677">
                <a:tc>
                  <a:txBody>
                    <a:bodyPr/>
                    <a:lstStyle/>
                    <a:p>
                      <a:r>
                        <a:rPr lang="en-US" sz="1400" dirty="0"/>
                        <a:t>Action</a:t>
                      </a:r>
                    </a:p>
                  </a:txBody>
                  <a:tcPr>
                    <a:lnB w="28575" cap="flat" cmpd="sng" algn="ctr">
                      <a:solidFill>
                        <a:schemeClr val="accent4"/>
                      </a:solidFill>
                      <a:prstDash val="solid"/>
                      <a:round/>
                      <a:headEnd type="none" w="med" len="med"/>
                      <a:tailEnd type="none" w="med" len="med"/>
                    </a:lnB>
                  </a:tcPr>
                </a:tc>
                <a:tc>
                  <a:txBody>
                    <a:bodyPr/>
                    <a:lstStyle/>
                    <a:p>
                      <a:r>
                        <a:rPr lang="en-US" sz="1400" dirty="0"/>
                        <a:t>Reward</a:t>
                      </a:r>
                    </a:p>
                  </a:txBody>
                  <a:tcPr>
                    <a:lnB w="2857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831845640"/>
                  </a:ext>
                </a:extLst>
              </a:tr>
              <a:tr h="235483">
                <a:tc>
                  <a:txBody>
                    <a:bodyPr/>
                    <a:lstStyle/>
                    <a:p>
                      <a:r>
                        <a:rPr lang="en-US" sz="1400" dirty="0"/>
                        <a:t>Invalid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tc>
                  <a:txBody>
                    <a:bodyPr/>
                    <a:lstStyle/>
                    <a:p>
                      <a:r>
                        <a:rPr lang="en-US" sz="1400" dirty="0"/>
                        <a:t>-1</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extLst>
                  <a:ext uri="{0D108BD9-81ED-4DB2-BD59-A6C34878D82A}">
                    <a16:rowId xmlns:a16="http://schemas.microsoft.com/office/drawing/2014/main" val="2948850162"/>
                  </a:ext>
                </a:extLst>
              </a:tr>
              <a:tr h="235483">
                <a:tc>
                  <a:txBody>
                    <a:bodyPr/>
                    <a:lstStyle/>
                    <a:p>
                      <a:r>
                        <a:rPr lang="en-US" sz="1400" dirty="0"/>
                        <a:t>Moved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tc>
                  <a:txBody>
                    <a:bodyPr/>
                    <a:lstStyle/>
                    <a:p>
                      <a:r>
                        <a:rPr lang="en-US" sz="1400" dirty="0"/>
                        <a:t>1</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795929960"/>
                  </a:ext>
                </a:extLst>
              </a:tr>
              <a:tr h="235483">
                <a:tc>
                  <a:txBody>
                    <a:bodyPr/>
                    <a:lstStyle/>
                    <a:p>
                      <a:r>
                        <a:rPr lang="en-US" sz="1400" dirty="0"/>
                        <a:t>Target Station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tc>
                  <a:txBody>
                    <a:bodyPr/>
                    <a:lstStyle/>
                    <a:p>
                      <a:r>
                        <a:rPr lang="en-US" sz="1400" dirty="0"/>
                        <a:t>100</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1639684050"/>
                  </a:ext>
                </a:extLst>
              </a:tr>
            </a:tbl>
          </a:graphicData>
        </a:graphic>
      </p:graphicFrame>
      <p:graphicFrame>
        <p:nvGraphicFramePr>
          <p:cNvPr id="13" name="Table 5">
            <a:extLst>
              <a:ext uri="{FF2B5EF4-FFF2-40B4-BE49-F238E27FC236}">
                <a16:creationId xmlns:a16="http://schemas.microsoft.com/office/drawing/2014/main" id="{9C06D8DB-CECB-4CAA-912C-7A8CBF9BC23E}"/>
              </a:ext>
            </a:extLst>
          </p:cNvPr>
          <p:cNvGraphicFramePr>
            <a:graphicFrameLocks/>
          </p:cNvGraphicFramePr>
          <p:nvPr>
            <p:extLst>
              <p:ext uri="{D42A27DB-BD31-4B8C-83A1-F6EECF244321}">
                <p14:modId xmlns:p14="http://schemas.microsoft.com/office/powerpoint/2010/main" val="2314721099"/>
              </p:ext>
            </p:extLst>
          </p:nvPr>
        </p:nvGraphicFramePr>
        <p:xfrm>
          <a:off x="1064805" y="5891056"/>
          <a:ext cx="7001689" cy="609600"/>
        </p:xfrm>
        <a:graphic>
          <a:graphicData uri="http://schemas.openxmlformats.org/drawingml/2006/table">
            <a:tbl>
              <a:tblPr firstRow="1" bandRow="1">
                <a:effectLst>
                  <a:outerShdw blurRad="50800" dist="38100" dir="13500000" algn="br" rotWithShape="0">
                    <a:prstClr val="black">
                      <a:alpha val="40000"/>
                    </a:prstClr>
                  </a:outerShdw>
                </a:effectLst>
                <a:tableStyleId>{FABFCF23-3B69-468F-B69F-88F6DE6A72F2}</a:tableStyleId>
              </a:tblPr>
              <a:tblGrid>
                <a:gridCol w="1421091">
                  <a:extLst>
                    <a:ext uri="{9D8B030D-6E8A-4147-A177-3AD203B41FA5}">
                      <a16:colId xmlns:a16="http://schemas.microsoft.com/office/drawing/2014/main" val="3065429655"/>
                    </a:ext>
                  </a:extLst>
                </a:gridCol>
                <a:gridCol w="1327610">
                  <a:extLst>
                    <a:ext uri="{9D8B030D-6E8A-4147-A177-3AD203B41FA5}">
                      <a16:colId xmlns:a16="http://schemas.microsoft.com/office/drawing/2014/main" val="1939602613"/>
                    </a:ext>
                  </a:extLst>
                </a:gridCol>
                <a:gridCol w="1188675">
                  <a:extLst>
                    <a:ext uri="{9D8B030D-6E8A-4147-A177-3AD203B41FA5}">
                      <a16:colId xmlns:a16="http://schemas.microsoft.com/office/drawing/2014/main" val="2767882443"/>
                    </a:ext>
                  </a:extLst>
                </a:gridCol>
                <a:gridCol w="1227268">
                  <a:extLst>
                    <a:ext uri="{9D8B030D-6E8A-4147-A177-3AD203B41FA5}">
                      <a16:colId xmlns:a16="http://schemas.microsoft.com/office/drawing/2014/main" val="874730166"/>
                    </a:ext>
                  </a:extLst>
                </a:gridCol>
                <a:gridCol w="980270">
                  <a:extLst>
                    <a:ext uri="{9D8B030D-6E8A-4147-A177-3AD203B41FA5}">
                      <a16:colId xmlns:a16="http://schemas.microsoft.com/office/drawing/2014/main" val="4279437897"/>
                    </a:ext>
                  </a:extLst>
                </a:gridCol>
                <a:gridCol w="856775">
                  <a:extLst>
                    <a:ext uri="{9D8B030D-6E8A-4147-A177-3AD203B41FA5}">
                      <a16:colId xmlns:a16="http://schemas.microsoft.com/office/drawing/2014/main" val="1154524530"/>
                    </a:ext>
                  </a:extLst>
                </a:gridCol>
              </a:tblGrid>
              <a:tr h="183677">
                <a:tc>
                  <a:txBody>
                    <a:bodyPr/>
                    <a:lstStyle/>
                    <a:p>
                      <a:r>
                        <a:rPr lang="en-US" sz="1400" dirty="0"/>
                        <a:t>Current Station</a:t>
                      </a:r>
                    </a:p>
                  </a:txBody>
                  <a:tcPr>
                    <a:lnB w="28575" cap="flat" cmpd="sng" algn="ctr">
                      <a:solidFill>
                        <a:schemeClr val="accent4"/>
                      </a:solidFill>
                      <a:prstDash val="solid"/>
                      <a:round/>
                      <a:headEnd type="none" w="med" len="med"/>
                      <a:tailEnd type="none" w="med" len="med"/>
                    </a:lnB>
                  </a:tcPr>
                </a:tc>
                <a:tc>
                  <a:txBody>
                    <a:bodyPr/>
                    <a:lstStyle/>
                    <a:p>
                      <a:r>
                        <a:rPr lang="en-US" sz="1400" dirty="0"/>
                        <a:t>Target Station</a:t>
                      </a:r>
                    </a:p>
                  </a:txBody>
                  <a:tcPr>
                    <a:lnB w="28575" cap="flat" cmpd="sng" algn="ctr">
                      <a:solidFill>
                        <a:schemeClr val="accent4"/>
                      </a:solidFill>
                      <a:prstDash val="solid"/>
                      <a:round/>
                      <a:headEnd type="none" w="med" len="med"/>
                      <a:tailEnd type="none" w="med" len="med"/>
                    </a:lnB>
                  </a:tcPr>
                </a:tc>
                <a:tc>
                  <a:txBody>
                    <a:bodyPr/>
                    <a:lstStyle/>
                    <a:p>
                      <a:r>
                        <a:rPr lang="en-US" sz="1400" dirty="0"/>
                        <a:t>Silver-1</a:t>
                      </a:r>
                    </a:p>
                  </a:txBody>
                  <a:tcPr>
                    <a:lnB w="28575" cap="flat" cmpd="sng" algn="ctr">
                      <a:solidFill>
                        <a:schemeClr val="accent4"/>
                      </a:solidFill>
                      <a:prstDash val="solid"/>
                      <a:round/>
                      <a:headEnd type="none" w="med" len="med"/>
                      <a:tailEnd type="none" w="med" len="med"/>
                    </a:lnB>
                  </a:tcPr>
                </a:tc>
                <a:tc>
                  <a:txBody>
                    <a:bodyPr/>
                    <a:lstStyle/>
                    <a:p>
                      <a:r>
                        <a:rPr lang="en-US" sz="1400" dirty="0"/>
                        <a:t>Silver-2</a:t>
                      </a:r>
                    </a:p>
                  </a:txBody>
                  <a:tcPr>
                    <a:lnB w="28575" cap="flat" cmpd="sng" algn="ctr">
                      <a:solidFill>
                        <a:schemeClr val="accent4"/>
                      </a:solidFill>
                      <a:prstDash val="solid"/>
                      <a:round/>
                      <a:headEnd type="none" w="med" len="med"/>
                      <a:tailEnd type="none" w="med" len="med"/>
                    </a:lnB>
                  </a:tcPr>
                </a:tc>
                <a:tc>
                  <a:txBody>
                    <a:bodyPr/>
                    <a:lstStyle/>
                    <a:p>
                      <a:r>
                        <a:rPr lang="en-US" sz="1400" dirty="0"/>
                        <a:t>Red-1</a:t>
                      </a:r>
                    </a:p>
                  </a:txBody>
                  <a:tcPr>
                    <a:lnB w="28575" cap="flat" cmpd="sng" algn="ctr">
                      <a:solidFill>
                        <a:schemeClr val="accent4"/>
                      </a:solidFill>
                      <a:prstDash val="solid"/>
                      <a:round/>
                      <a:headEnd type="none" w="med" len="med"/>
                      <a:tailEnd type="none" w="med" len="med"/>
                    </a:lnB>
                  </a:tcPr>
                </a:tc>
                <a:tc>
                  <a:txBody>
                    <a:bodyPr/>
                    <a:lstStyle/>
                    <a:p>
                      <a:r>
                        <a:rPr lang="en-US" sz="1400" dirty="0"/>
                        <a:t>…</a:t>
                      </a:r>
                    </a:p>
                  </a:txBody>
                  <a:tcPr>
                    <a:lnB w="2857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831845640"/>
                  </a:ext>
                </a:extLst>
              </a:tr>
              <a:tr h="235483">
                <a:tc>
                  <a:txBody>
                    <a:bodyPr/>
                    <a:lstStyle/>
                    <a:p>
                      <a:r>
                        <a:rPr lang="en-US" sz="1400" dirty="0"/>
                        <a:t>Spring Hill</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tc>
                  <a:txBody>
                    <a:bodyPr/>
                    <a:lstStyle/>
                    <a:p>
                      <a:r>
                        <a:rPr lang="en-US" sz="1400" dirty="0"/>
                        <a:t>Pentagon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tc>
                  <a:txBody>
                    <a:bodyPr/>
                    <a:lstStyle/>
                    <a:p>
                      <a:r>
                        <a:rPr lang="en-US" sz="1400" dirty="0"/>
                        <a:t>1</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tc>
                  <a:txBody>
                    <a:bodyPr/>
                    <a:lstStyle/>
                    <a:p>
                      <a:r>
                        <a:rPr lang="en-US" sz="1400" dirty="0"/>
                        <a:t>1</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tc>
                  <a:txBody>
                    <a:bodyPr/>
                    <a:lstStyle/>
                    <a:p>
                      <a:r>
                        <a:rPr lang="en-US" sz="1400" dirty="0"/>
                        <a:t>-1</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tc>
                  <a:txBody>
                    <a:bodyPr/>
                    <a:lstStyle/>
                    <a:p>
                      <a:r>
                        <a:rPr lang="en-US" sz="1400" dirty="0"/>
                        <a:t>…</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extLst>
                  <a:ext uri="{0D108BD9-81ED-4DB2-BD59-A6C34878D82A}">
                    <a16:rowId xmlns:a16="http://schemas.microsoft.com/office/drawing/2014/main" val="2948850162"/>
                  </a:ext>
                </a:extLst>
              </a:tr>
            </a:tbl>
          </a:graphicData>
        </a:graphic>
      </p:graphicFrame>
      <p:sp>
        <p:nvSpPr>
          <p:cNvPr id="14" name="Freeform 234">
            <a:extLst>
              <a:ext uri="{FF2B5EF4-FFF2-40B4-BE49-F238E27FC236}">
                <a16:creationId xmlns:a16="http://schemas.microsoft.com/office/drawing/2014/main" id="{B3D22E9C-9B82-4FAA-B62C-3697F4F41C6A}"/>
              </a:ext>
            </a:extLst>
          </p:cNvPr>
          <p:cNvSpPr>
            <a:spLocks/>
          </p:cNvSpPr>
          <p:nvPr/>
        </p:nvSpPr>
        <p:spPr bwMode="auto">
          <a:xfrm rot="5400000">
            <a:off x="2465559" y="1536941"/>
            <a:ext cx="1665275" cy="782008"/>
          </a:xfrm>
          <a:custGeom>
            <a:avLst/>
            <a:gdLst>
              <a:gd name="T0" fmla="*/ 2147483647 w 1376"/>
              <a:gd name="T1" fmla="*/ 2147483647 h 955"/>
              <a:gd name="T2" fmla="*/ 2147483647 w 1376"/>
              <a:gd name="T3" fmla="*/ 2147483647 h 955"/>
              <a:gd name="T4" fmla="*/ 2147483647 w 1376"/>
              <a:gd name="T5" fmla="*/ 0 h 955"/>
              <a:gd name="T6" fmla="*/ 2147483647 w 1376"/>
              <a:gd name="T7" fmla="*/ 2147483647 h 955"/>
              <a:gd name="T8" fmla="*/ 2147483647 w 1376"/>
              <a:gd name="T9" fmla="*/ 2147483647 h 955"/>
              <a:gd name="T10" fmla="*/ 0 w 1376"/>
              <a:gd name="T11" fmla="*/ 2147483647 h 955"/>
              <a:gd name="T12" fmla="*/ 2147483647 w 1376"/>
              <a:gd name="T13" fmla="*/ 2147483647 h 955"/>
              <a:gd name="T14" fmla="*/ 2147483647 w 1376"/>
              <a:gd name="T15" fmla="*/ 2147483647 h 955"/>
              <a:gd name="T16" fmla="*/ 0 60000 65536"/>
              <a:gd name="T17" fmla="*/ 0 60000 65536"/>
              <a:gd name="T18" fmla="*/ 0 60000 65536"/>
              <a:gd name="T19" fmla="*/ 0 60000 65536"/>
              <a:gd name="T20" fmla="*/ 0 60000 65536"/>
              <a:gd name="T21" fmla="*/ 0 60000 65536"/>
              <a:gd name="T22" fmla="*/ 0 60000 65536"/>
              <a:gd name="T23" fmla="*/ 0 60000 65536"/>
              <a:gd name="T24" fmla="*/ 0 w 1376"/>
              <a:gd name="T25" fmla="*/ 0 h 955"/>
              <a:gd name="T26" fmla="*/ 1376 w 1376"/>
              <a:gd name="T27" fmla="*/ 955 h 9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76" h="955">
                <a:moveTo>
                  <a:pt x="1040" y="309"/>
                </a:moveTo>
                <a:cubicBezTo>
                  <a:pt x="1155" y="309"/>
                  <a:pt x="1270" y="309"/>
                  <a:pt x="1270" y="309"/>
                </a:cubicBezTo>
                <a:lnTo>
                  <a:pt x="688" y="0"/>
                </a:lnTo>
                <a:lnTo>
                  <a:pt x="112" y="309"/>
                </a:lnTo>
                <a:lnTo>
                  <a:pt x="336" y="309"/>
                </a:lnTo>
                <a:cubicBezTo>
                  <a:pt x="334" y="491"/>
                  <a:pt x="302" y="752"/>
                  <a:pt x="0" y="955"/>
                </a:cubicBezTo>
                <a:cubicBezTo>
                  <a:pt x="688" y="955"/>
                  <a:pt x="1376" y="955"/>
                  <a:pt x="1376" y="955"/>
                </a:cubicBezTo>
                <a:cubicBezTo>
                  <a:pt x="995" y="736"/>
                  <a:pt x="1048" y="427"/>
                  <a:pt x="1040" y="309"/>
                </a:cubicBezTo>
                <a:close/>
              </a:path>
            </a:pathLst>
          </a:custGeom>
          <a:gradFill flip="none" rotWithShape="1">
            <a:gsLst>
              <a:gs pos="0">
                <a:srgbClr val="F6F1EA"/>
              </a:gs>
              <a:gs pos="75000">
                <a:schemeClr val="accent1">
                  <a:lumMod val="20000"/>
                  <a:lumOff val="80000"/>
                </a:schemeClr>
              </a:gs>
            </a:gsLst>
            <a:lin ang="16200000" scaled="0"/>
            <a:tileRect/>
          </a:gradFill>
          <a:ln w="19050">
            <a:solidFill>
              <a:srgbClr val="153675"/>
            </a:solidFill>
            <a:miter lim="800000"/>
            <a:headEnd/>
            <a:tailEnd/>
          </a:ln>
          <a:effectLst>
            <a:outerShdw blurRad="38100" dist="25400" dir="2700000" algn="ctr" rotWithShape="0">
              <a:srgbClr val="000000">
                <a:alpha val="75000"/>
              </a:srgbClr>
            </a:outerShdw>
          </a:effectLst>
        </p:spPr>
        <p:txBody>
          <a:bodyPr lIns="18288" tIns="18288" rIns="18288" bIns="18288" anchor="ctr"/>
          <a:lstStyle/>
          <a:p>
            <a:pPr algn="ctr">
              <a:lnSpc>
                <a:spcPct val="85000"/>
              </a:lnSpc>
              <a:spcBef>
                <a:spcPts val="300"/>
              </a:spcBef>
            </a:pPr>
            <a:endParaRPr lang="en-US" sz="1400" dirty="0">
              <a:solidFill>
                <a:srgbClr val="FFFFFF"/>
              </a:solidFill>
              <a:latin typeface="Calibri" panose="020F0502020204030204" pitchFamily="34" charset="0"/>
              <a:cs typeface="Times New Roman" panose="02020603050405020304" pitchFamily="18" charset="0"/>
            </a:endParaRPr>
          </a:p>
        </p:txBody>
      </p:sp>
      <p:sp>
        <p:nvSpPr>
          <p:cNvPr id="15" name="Rounded Rectangle 44">
            <a:extLst>
              <a:ext uri="{FF2B5EF4-FFF2-40B4-BE49-F238E27FC236}">
                <a16:creationId xmlns:a16="http://schemas.microsoft.com/office/drawing/2014/main" id="{BEBD25AA-756B-4C15-A233-5EB9C6EF4782}"/>
              </a:ext>
            </a:extLst>
          </p:cNvPr>
          <p:cNvSpPr/>
          <p:nvPr/>
        </p:nvSpPr>
        <p:spPr bwMode="auto">
          <a:xfrm>
            <a:off x="173211" y="1014973"/>
            <a:ext cx="2794543" cy="2476976"/>
          </a:xfrm>
          <a:prstGeom prst="roundRect">
            <a:avLst>
              <a:gd name="adj" fmla="val 1540"/>
            </a:avLst>
          </a:prstGeom>
          <a:gradFill>
            <a:gsLst>
              <a:gs pos="25000">
                <a:srgbClr val="BBC5E4"/>
              </a:gs>
              <a:gs pos="100000">
                <a:srgbClr val="E4F3F4"/>
              </a:gs>
            </a:gsLst>
            <a:lin ang="5400000" scaled="1"/>
          </a:gradFill>
          <a:ln w="19050">
            <a:solidFill>
              <a:srgbClr val="153675"/>
            </a:solidFill>
            <a:miter lim="800000"/>
            <a:headEnd/>
            <a:tailEnd/>
          </a:ln>
          <a:effectLst>
            <a:outerShdw blurRad="50800" dist="38100" dir="2700000" algn="tl" rotWithShape="0">
              <a:schemeClr val="tx1">
                <a:alpha val="75000"/>
              </a:schemeClr>
            </a:outerShdw>
          </a:effectLst>
        </p:spPr>
        <p:txBody>
          <a:bodyPr lIns="27432" tIns="18288" rIns="27432" bIns="18288" anchor="t"/>
          <a:lstStyle/>
          <a:p>
            <a:pPr algn="ctr">
              <a:lnSpc>
                <a:spcPct val="85000"/>
              </a:lnSpc>
              <a:spcBef>
                <a:spcPct val="20000"/>
              </a:spcBef>
            </a:pPr>
            <a:r>
              <a:rPr lang="en-US" sz="1400" b="1" dirty="0">
                <a:solidFill>
                  <a:srgbClr val="000000"/>
                </a:solidFill>
                <a:ea typeface="+mn-ea"/>
                <a:cs typeface="Times New Roman" panose="02020603050405020304" pitchFamily="18" charset="0"/>
              </a:rPr>
              <a:t>Hub Transfer</a:t>
            </a:r>
          </a:p>
        </p:txBody>
      </p:sp>
      <p:sp>
        <p:nvSpPr>
          <p:cNvPr id="16" name="Rectangle 515">
            <a:extLst>
              <a:ext uri="{FF2B5EF4-FFF2-40B4-BE49-F238E27FC236}">
                <a16:creationId xmlns:a16="http://schemas.microsoft.com/office/drawing/2014/main" id="{21E60960-693B-47A7-B742-C5734FF8BB6A}"/>
              </a:ext>
            </a:extLst>
          </p:cNvPr>
          <p:cNvSpPr>
            <a:spLocks noChangeArrowheads="1"/>
          </p:cNvSpPr>
          <p:nvPr/>
        </p:nvSpPr>
        <p:spPr bwMode="auto">
          <a:xfrm>
            <a:off x="278746" y="1524447"/>
            <a:ext cx="2563024" cy="1904553"/>
          </a:xfrm>
          <a:prstGeom prst="rect">
            <a:avLst/>
          </a:prstGeom>
          <a:gradFill>
            <a:gsLst>
              <a:gs pos="0">
                <a:srgbClr val="F7F8FB"/>
              </a:gs>
              <a:gs pos="100000">
                <a:srgbClr val="FFFFFF"/>
              </a:gs>
            </a:gsLst>
            <a:lin ang="5400000" scaled="1"/>
          </a:gradFill>
          <a:ln w="12700">
            <a:solidFill>
              <a:srgbClr val="153675"/>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54864" rIns="18288" bIns="27432" rtlCol="0" anchor="t"/>
          <a:lstStyle/>
          <a:p>
            <a:r>
              <a:rPr lang="en-US" sz="1200" dirty="0">
                <a:solidFill>
                  <a:schemeClr val="tx1"/>
                </a:solidFill>
              </a:rPr>
              <a:t>One of the common problems faced by commuters taking the DC metro is determining which major hubs to transfer lines. The complication arises due to the fact that the next arriving train may take a more circuitous route than one arriving later. </a:t>
            </a:r>
          </a:p>
          <a:p>
            <a:endParaRPr lang="en-US" sz="1200" dirty="0">
              <a:solidFill>
                <a:schemeClr val="tx1"/>
              </a:solidFill>
            </a:endParaRPr>
          </a:p>
          <a:p>
            <a:r>
              <a:rPr lang="en-US" sz="1200" dirty="0">
                <a:solidFill>
                  <a:schemeClr val="tx1"/>
                </a:solidFill>
              </a:rPr>
              <a:t>The question becomes, is the extra travel time greater than the time for the train on the shorter route?</a:t>
            </a:r>
          </a:p>
        </p:txBody>
      </p:sp>
      <p:sp>
        <p:nvSpPr>
          <p:cNvPr id="17" name="Rectangle 514">
            <a:extLst>
              <a:ext uri="{FF2B5EF4-FFF2-40B4-BE49-F238E27FC236}">
                <a16:creationId xmlns:a16="http://schemas.microsoft.com/office/drawing/2014/main" id="{EED21CC8-37E4-42E8-8DDE-D74164E7AC65}"/>
              </a:ext>
            </a:extLst>
          </p:cNvPr>
          <p:cNvSpPr>
            <a:spLocks noChangeArrowheads="1"/>
          </p:cNvSpPr>
          <p:nvPr/>
        </p:nvSpPr>
        <p:spPr bwMode="auto">
          <a:xfrm>
            <a:off x="272237" y="1264990"/>
            <a:ext cx="2569533" cy="259457"/>
          </a:xfrm>
          <a:prstGeom prst="rect">
            <a:avLst/>
          </a:prstGeom>
          <a:gradFill>
            <a:gsLst>
              <a:gs pos="25000">
                <a:srgbClr val="153675"/>
              </a:gs>
              <a:gs pos="100000">
                <a:srgbClr val="4B6AA3"/>
              </a:gs>
            </a:gsLst>
            <a:lin ang="5400000" scaled="1"/>
          </a:gradFill>
          <a:ln w="6350">
            <a:solidFill>
              <a:schemeClr val="bg1"/>
            </a:solidFill>
            <a:miter lim="800000"/>
            <a:headEnd/>
            <a:tailEnd/>
          </a:ln>
          <a:effectLst>
            <a:outerShdw blurRad="50800" dist="38100" dir="2700000" algn="tl" rotWithShape="0">
              <a:schemeClr val="tx1">
                <a:alpha val="75000"/>
              </a:schemeClr>
            </a:outerShdw>
          </a:effectLst>
        </p:spPr>
        <p:txBody>
          <a:bodyPr lIns="27432" tIns="18288" rIns="27432" bIns="18288" anchor="ctr"/>
          <a:lstStyle/>
          <a:p>
            <a:pPr algn="ctr">
              <a:lnSpc>
                <a:spcPct val="85000"/>
              </a:lnSpc>
              <a:spcBef>
                <a:spcPct val="20000"/>
              </a:spcBef>
            </a:pPr>
            <a:r>
              <a:rPr lang="en-US" sz="1400" b="1" dirty="0">
                <a:solidFill>
                  <a:srgbClr val="FFFFFF"/>
                </a:solidFill>
                <a:effectLst>
                  <a:outerShdw blurRad="50800" dist="38100" dir="2700000">
                    <a:srgbClr val="000000"/>
                  </a:outerShdw>
                </a:effectLst>
                <a:ea typeface="+mn-ea"/>
                <a:cs typeface="Times New Roman" panose="02020603050405020304" pitchFamily="18" charset="0"/>
              </a:rPr>
              <a:t>Considerations</a:t>
            </a:r>
          </a:p>
        </p:txBody>
      </p:sp>
      <p:sp>
        <p:nvSpPr>
          <p:cNvPr id="18" name="Rectangle 511">
            <a:extLst>
              <a:ext uri="{FF2B5EF4-FFF2-40B4-BE49-F238E27FC236}">
                <a16:creationId xmlns:a16="http://schemas.microsoft.com/office/drawing/2014/main" id="{F69C3632-4F79-4388-BAAC-03C7A5B5265D}"/>
              </a:ext>
            </a:extLst>
          </p:cNvPr>
          <p:cNvSpPr>
            <a:spLocks noChangeArrowheads="1"/>
          </p:cNvSpPr>
          <p:nvPr/>
        </p:nvSpPr>
        <p:spPr bwMode="auto">
          <a:xfrm>
            <a:off x="4114130" y="1014973"/>
            <a:ext cx="4902870" cy="1987573"/>
          </a:xfrm>
          <a:prstGeom prst="rect">
            <a:avLst/>
          </a:prstGeom>
          <a:gradFill>
            <a:gsLst>
              <a:gs pos="0">
                <a:srgbClr val="F2F2F2"/>
              </a:gs>
              <a:gs pos="100000">
                <a:srgbClr val="FFFFFF"/>
              </a:gs>
            </a:gsLst>
            <a:lin ang="5400000" scaled="1"/>
          </a:gradFill>
          <a:ln w="12700">
            <a:solidFill>
              <a:srgbClr val="606467"/>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r>
              <a:rPr lang="en-US" sz="1400" dirty="0">
                <a:solidFill>
                  <a:schemeClr val="tx1"/>
                </a:solidFill>
              </a:rPr>
              <a:t>While the DC metro is simple enough that a predictive model would most likely come to an optimal solution, the structure of the problem lends itself well to reinforcement learning. In this scenario the Agent or model would need to identify the ideal path through the metro system based it’s starting location, target location, and available routes.</a:t>
            </a:r>
          </a:p>
          <a:p>
            <a:endParaRPr lang="en-US" sz="1400" dirty="0">
              <a:solidFill>
                <a:schemeClr val="tx1"/>
              </a:solidFill>
            </a:endParaRPr>
          </a:p>
          <a:p>
            <a:r>
              <a:rPr lang="en-US" sz="1400" dirty="0">
                <a:solidFill>
                  <a:schemeClr val="tx1"/>
                </a:solidFill>
              </a:rPr>
              <a:t>The first step to implementing this approach requires developing the environment in which the RL agent could interact with. A diagram of this environment can be found below:</a:t>
            </a:r>
          </a:p>
          <a:p>
            <a:endParaRPr lang="en-US" sz="1200" dirty="0">
              <a:solidFill>
                <a:schemeClr val="tx1"/>
              </a:solidFill>
            </a:endParaRPr>
          </a:p>
          <a:p>
            <a:endParaRPr lang="en-US" sz="1200" dirty="0">
              <a:solidFill>
                <a:schemeClr val="tx1"/>
              </a:solidFill>
            </a:endParaRPr>
          </a:p>
          <a:p>
            <a:endParaRPr lang="en-US" sz="1200" b="1" dirty="0">
              <a:solidFill>
                <a:schemeClr val="tx1"/>
              </a:solidFill>
            </a:endParaRPr>
          </a:p>
        </p:txBody>
      </p:sp>
      <p:sp>
        <p:nvSpPr>
          <p:cNvPr id="19" name="Rounded Rectangle 45">
            <a:extLst>
              <a:ext uri="{FF2B5EF4-FFF2-40B4-BE49-F238E27FC236}">
                <a16:creationId xmlns:a16="http://schemas.microsoft.com/office/drawing/2014/main" id="{6DDBA6DC-4473-46FB-BABE-2F7B7919F4D7}"/>
              </a:ext>
            </a:extLst>
          </p:cNvPr>
          <p:cNvSpPr/>
          <p:nvPr/>
        </p:nvSpPr>
        <p:spPr bwMode="auto">
          <a:xfrm rot="16200000">
            <a:off x="2944823" y="1831123"/>
            <a:ext cx="1987573" cy="367972"/>
          </a:xfrm>
          <a:prstGeom prst="roundRect">
            <a:avLst/>
          </a:prstGeom>
          <a:solidFill>
            <a:schemeClr val="bg1"/>
          </a:solidFill>
          <a:ln>
            <a:headEnd/>
            <a:tailEnd/>
          </a:ln>
        </p:spPr>
        <p:style>
          <a:lnRef idx="2">
            <a:schemeClr val="accent1"/>
          </a:lnRef>
          <a:fillRef idx="1">
            <a:schemeClr val="lt1"/>
          </a:fillRef>
          <a:effectRef idx="0">
            <a:schemeClr val="accent1"/>
          </a:effectRef>
          <a:fontRef idx="minor">
            <a:schemeClr val="dk1"/>
          </a:fontRef>
        </p:style>
        <p:txBody>
          <a:bodyPr lIns="27432" tIns="18288" rIns="27432" bIns="18288" anchor="ctr"/>
          <a:lstStyle/>
          <a:p>
            <a:pPr algn="ctr">
              <a:lnSpc>
                <a:spcPct val="85000"/>
              </a:lnSpc>
              <a:spcBef>
                <a:spcPct val="20000"/>
              </a:spcBef>
            </a:pPr>
            <a:r>
              <a:rPr lang="en-US" sz="1400" b="1" dirty="0">
                <a:solidFill>
                  <a:schemeClr val="tx1"/>
                </a:solidFill>
              </a:rPr>
              <a:t>Reinforcement Learning</a:t>
            </a:r>
          </a:p>
        </p:txBody>
      </p:sp>
      <p:sp>
        <p:nvSpPr>
          <p:cNvPr id="20" name="Rectangle 514">
            <a:extLst>
              <a:ext uri="{FF2B5EF4-FFF2-40B4-BE49-F238E27FC236}">
                <a16:creationId xmlns:a16="http://schemas.microsoft.com/office/drawing/2014/main" id="{55179E53-7E04-4FC1-A1F8-040B6616DCE6}"/>
              </a:ext>
            </a:extLst>
          </p:cNvPr>
          <p:cNvSpPr>
            <a:spLocks noChangeArrowheads="1"/>
          </p:cNvSpPr>
          <p:nvPr/>
        </p:nvSpPr>
        <p:spPr bwMode="auto">
          <a:xfrm>
            <a:off x="3454400" y="3307543"/>
            <a:ext cx="2222500" cy="298618"/>
          </a:xfrm>
          <a:prstGeom prst="rect">
            <a:avLst/>
          </a:prstGeom>
          <a:gradFill>
            <a:gsLst>
              <a:gs pos="25000">
                <a:srgbClr val="153675"/>
              </a:gs>
              <a:gs pos="100000">
                <a:srgbClr val="4B6AA3"/>
              </a:gs>
            </a:gsLst>
            <a:lin ang="5400000" scaled="1"/>
          </a:gradFill>
          <a:ln w="19050">
            <a:solidFill>
              <a:schemeClr val="bg1"/>
            </a:solidFill>
            <a:miter lim="800000"/>
            <a:headEnd/>
            <a:tailEnd/>
          </a:ln>
          <a:effectLst>
            <a:outerShdw blurRad="50800" dist="38100" dir="2700000" algn="tl" rotWithShape="0">
              <a:schemeClr val="tx1">
                <a:alpha val="75000"/>
              </a:schemeClr>
            </a:outerShdw>
          </a:effectLst>
        </p:spPr>
        <p:txBody>
          <a:bodyPr lIns="27432" tIns="18288" rIns="27432" bIns="18288" anchor="ctr"/>
          <a:lstStyle/>
          <a:p>
            <a:pPr algn="ctr">
              <a:lnSpc>
                <a:spcPct val="85000"/>
              </a:lnSpc>
              <a:spcBef>
                <a:spcPct val="20000"/>
              </a:spcBef>
            </a:pPr>
            <a:r>
              <a:rPr lang="en-US" b="1" dirty="0">
                <a:solidFill>
                  <a:srgbClr val="FFFFFF"/>
                </a:solidFill>
                <a:effectLst>
                  <a:outerShdw blurRad="50800" dist="38100" dir="2700000">
                    <a:srgbClr val="000000"/>
                  </a:outerShdw>
                </a:effectLst>
                <a:ea typeface="+mn-ea"/>
                <a:cs typeface="Times New Roman" panose="02020603050405020304" pitchFamily="18" charset="0"/>
              </a:rPr>
              <a:t>Initially - DQN</a:t>
            </a:r>
          </a:p>
        </p:txBody>
      </p:sp>
      <p:cxnSp>
        <p:nvCxnSpPr>
          <p:cNvPr id="21" name="Connector: Elbow 20">
            <a:extLst>
              <a:ext uri="{FF2B5EF4-FFF2-40B4-BE49-F238E27FC236}">
                <a16:creationId xmlns:a16="http://schemas.microsoft.com/office/drawing/2014/main" id="{85BCD62D-B391-4ABD-A8F1-735CFF234655}"/>
              </a:ext>
            </a:extLst>
          </p:cNvPr>
          <p:cNvCxnSpPr>
            <a:cxnSpLocks/>
            <a:endCxn id="24" idx="1"/>
          </p:cNvCxnSpPr>
          <p:nvPr/>
        </p:nvCxnSpPr>
        <p:spPr>
          <a:xfrm rot="5400000" flipH="1" flipV="1">
            <a:off x="2834506" y="4161008"/>
            <a:ext cx="1446119" cy="1063564"/>
          </a:xfrm>
          <a:prstGeom prst="bentConnector2">
            <a:avLst/>
          </a:prstGeom>
          <a:ln w="22225">
            <a:headEnd type="none"/>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15F331FD-0B5C-4AF7-9FE2-23938D2A7451}"/>
              </a:ext>
            </a:extLst>
          </p:cNvPr>
          <p:cNvSpPr txBox="1"/>
          <p:nvPr/>
        </p:nvSpPr>
        <p:spPr>
          <a:xfrm>
            <a:off x="3344771" y="4485057"/>
            <a:ext cx="987836" cy="406265"/>
          </a:xfrm>
          <a:prstGeom prst="rect">
            <a:avLst/>
          </a:prstGeom>
          <a:noFill/>
        </p:spPr>
        <p:txBody>
          <a:bodyPr wrap="square" lIns="36576" tIns="18288" rIns="36576" bIns="18288" rtlCol="0">
            <a:spAutoFit/>
          </a:bodyPr>
          <a:lstStyle/>
          <a:p>
            <a:pPr algn="l">
              <a:buClr>
                <a:schemeClr val="accent5"/>
              </a:buClr>
            </a:pPr>
            <a:r>
              <a:rPr lang="en-US" sz="1200" b="1" dirty="0">
                <a:latin typeface="Arial Narrow" panose="020B0606020202030204" pitchFamily="34" charset="0"/>
              </a:rPr>
              <a:t>Reward</a:t>
            </a:r>
          </a:p>
          <a:p>
            <a:pPr algn="l">
              <a:buClr>
                <a:schemeClr val="accent5"/>
              </a:buClr>
            </a:pPr>
            <a:r>
              <a:rPr lang="en-US" sz="1200" b="1" dirty="0">
                <a:latin typeface="Arial Narrow" panose="020B0606020202030204" pitchFamily="34" charset="0"/>
              </a:rPr>
              <a:t>R</a:t>
            </a:r>
            <a:r>
              <a:rPr lang="en-US" sz="1200" b="1" baseline="-25000" dirty="0">
                <a:latin typeface="Arial Narrow" panose="020B0606020202030204" pitchFamily="34" charset="0"/>
              </a:rPr>
              <a:t>t</a:t>
            </a:r>
          </a:p>
        </p:txBody>
      </p:sp>
      <p:sp>
        <p:nvSpPr>
          <p:cNvPr id="23" name="Rectangle: Rounded Corners 22">
            <a:extLst>
              <a:ext uri="{FF2B5EF4-FFF2-40B4-BE49-F238E27FC236}">
                <a16:creationId xmlns:a16="http://schemas.microsoft.com/office/drawing/2014/main" id="{F874ED08-B25C-473D-B344-5786CA849DB7}"/>
              </a:ext>
            </a:extLst>
          </p:cNvPr>
          <p:cNvSpPr/>
          <p:nvPr/>
        </p:nvSpPr>
        <p:spPr>
          <a:xfrm>
            <a:off x="3891464" y="4994746"/>
            <a:ext cx="1440651" cy="704823"/>
          </a:xfrm>
          <a:prstGeom prst="roundRect">
            <a:avLst>
              <a:gd name="adj" fmla="val 4825"/>
            </a:avLst>
          </a:prstGeom>
          <a:solidFill>
            <a:schemeClr val="bg2"/>
          </a:solid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r>
              <a:rPr lang="en-US" sz="1200" b="1" dirty="0">
                <a:solidFill>
                  <a:schemeClr val="accent3"/>
                </a:solidFill>
                <a:latin typeface="Arial Narrow" panose="020B0606020202030204" pitchFamily="34" charset="0"/>
              </a:rPr>
              <a:t>Environment</a:t>
            </a:r>
            <a:endParaRPr lang="en-US" b="1" dirty="0">
              <a:latin typeface="Arial Narrow" panose="020B0606020202030204" pitchFamily="34" charset="0"/>
            </a:endParaRPr>
          </a:p>
        </p:txBody>
      </p:sp>
      <p:sp>
        <p:nvSpPr>
          <p:cNvPr id="24" name="Rectangle: Rounded Corners 23">
            <a:extLst>
              <a:ext uri="{FF2B5EF4-FFF2-40B4-BE49-F238E27FC236}">
                <a16:creationId xmlns:a16="http://schemas.microsoft.com/office/drawing/2014/main" id="{7EB63E93-35FF-49F6-B742-CA93A4AEC73F}"/>
              </a:ext>
            </a:extLst>
          </p:cNvPr>
          <p:cNvSpPr/>
          <p:nvPr/>
        </p:nvSpPr>
        <p:spPr>
          <a:xfrm>
            <a:off x="4089347" y="3685376"/>
            <a:ext cx="744577" cy="568707"/>
          </a:xfrm>
          <a:prstGeom prst="roundRect">
            <a:avLst>
              <a:gd name="adj" fmla="val 5977"/>
            </a:avLst>
          </a:prstGeom>
          <a:ln/>
        </p:spPr>
        <p:style>
          <a:lnRef idx="2">
            <a:schemeClr val="accent4">
              <a:shade val="50000"/>
            </a:schemeClr>
          </a:lnRef>
          <a:fillRef idx="1">
            <a:schemeClr val="accent4"/>
          </a:fillRef>
          <a:effectRef idx="0">
            <a:schemeClr val="accent4"/>
          </a:effectRef>
          <a:fontRef idx="minor">
            <a:schemeClr val="lt1"/>
          </a:fontRef>
        </p:style>
        <p:txBody>
          <a:bodyPr lIns="36576" tIns="18288" rIns="36576" bIns="18288" rtlCol="0" anchor="ctr"/>
          <a:lstStyle/>
          <a:p>
            <a:pPr algn="ctr"/>
            <a:r>
              <a:rPr lang="en-US" sz="1200" b="1" dirty="0">
                <a:solidFill>
                  <a:schemeClr val="accent5"/>
                </a:solidFill>
                <a:latin typeface="Arial Narrow" panose="020B0606020202030204" pitchFamily="34" charset="0"/>
              </a:rPr>
              <a:t>Agent</a:t>
            </a:r>
          </a:p>
        </p:txBody>
      </p:sp>
      <p:cxnSp>
        <p:nvCxnSpPr>
          <p:cNvPr id="25" name="Straight Arrow Connector 24">
            <a:extLst>
              <a:ext uri="{FF2B5EF4-FFF2-40B4-BE49-F238E27FC236}">
                <a16:creationId xmlns:a16="http://schemas.microsoft.com/office/drawing/2014/main" id="{7CC6D4FC-A03C-43AA-BF4E-E7B592F95D67}"/>
              </a:ext>
            </a:extLst>
          </p:cNvPr>
          <p:cNvCxnSpPr>
            <a:cxnSpLocks/>
          </p:cNvCxnSpPr>
          <p:nvPr/>
        </p:nvCxnSpPr>
        <p:spPr bwMode="auto">
          <a:xfrm>
            <a:off x="3025783" y="5415849"/>
            <a:ext cx="857234" cy="0"/>
          </a:xfrm>
          <a:prstGeom prst="straightConnector1">
            <a:avLst/>
          </a:prstGeom>
          <a:ln w="22225">
            <a:headEnd/>
            <a:tailEnd type="none" w="med" len="sm"/>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E45FD5A5-37BA-44D1-987F-A42E187AA718}"/>
              </a:ext>
            </a:extLst>
          </p:cNvPr>
          <p:cNvCxnSpPr>
            <a:cxnSpLocks/>
          </p:cNvCxnSpPr>
          <p:nvPr/>
        </p:nvCxnSpPr>
        <p:spPr>
          <a:xfrm rot="5400000" flipH="1" flipV="1">
            <a:off x="3210565" y="4245796"/>
            <a:ext cx="1004542" cy="736130"/>
          </a:xfrm>
          <a:prstGeom prst="bentConnector3">
            <a:avLst>
              <a:gd name="adj1" fmla="val 99125"/>
            </a:avLst>
          </a:prstGeom>
          <a:ln>
            <a:headEnd type="none"/>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4B423592-DFDD-435C-9D08-7CA3FD037B17}"/>
              </a:ext>
            </a:extLst>
          </p:cNvPr>
          <p:cNvCxnSpPr>
            <a:cxnSpLocks/>
          </p:cNvCxnSpPr>
          <p:nvPr/>
        </p:nvCxnSpPr>
        <p:spPr bwMode="auto">
          <a:xfrm>
            <a:off x="3344771" y="5116132"/>
            <a:ext cx="547356" cy="0"/>
          </a:xfrm>
          <a:prstGeom prst="straightConnector1">
            <a:avLst/>
          </a:prstGeom>
          <a:ln w="12700">
            <a:headEnd/>
            <a:tailEnd type="none" w="med" len="sm"/>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cxnSp>
      <p:cxnSp>
        <p:nvCxnSpPr>
          <p:cNvPr id="28" name="Connector: Elbow 27">
            <a:extLst>
              <a:ext uri="{FF2B5EF4-FFF2-40B4-BE49-F238E27FC236}">
                <a16:creationId xmlns:a16="http://schemas.microsoft.com/office/drawing/2014/main" id="{9539332F-FE4A-48C2-BCE1-554EE3E99874}"/>
              </a:ext>
            </a:extLst>
          </p:cNvPr>
          <p:cNvCxnSpPr>
            <a:cxnSpLocks/>
            <a:endCxn id="23" idx="3"/>
          </p:cNvCxnSpPr>
          <p:nvPr/>
        </p:nvCxnSpPr>
        <p:spPr>
          <a:xfrm rot="5400000">
            <a:off x="4781575" y="4437574"/>
            <a:ext cx="1460125" cy="359043"/>
          </a:xfrm>
          <a:prstGeom prst="bentConnector2">
            <a:avLst/>
          </a:prstGeom>
          <a:ln w="22225">
            <a:headEnd type="none"/>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F7461572-494B-4EC9-98CD-685AA8BC3CAF}"/>
              </a:ext>
            </a:extLst>
          </p:cNvPr>
          <p:cNvCxnSpPr>
            <a:cxnSpLocks/>
          </p:cNvCxnSpPr>
          <p:nvPr/>
        </p:nvCxnSpPr>
        <p:spPr bwMode="auto">
          <a:xfrm>
            <a:off x="4833924" y="3887033"/>
            <a:ext cx="857234" cy="0"/>
          </a:xfrm>
          <a:prstGeom prst="straightConnector1">
            <a:avLst/>
          </a:prstGeom>
          <a:ln w="22225">
            <a:headEnd/>
            <a:tailEnd type="none" w="med" len="sm"/>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028DD72-F740-4B78-A12C-7DAF3F27BCCC}"/>
              </a:ext>
            </a:extLst>
          </p:cNvPr>
          <p:cNvSpPr txBox="1"/>
          <p:nvPr/>
        </p:nvSpPr>
        <p:spPr>
          <a:xfrm>
            <a:off x="2595920" y="4518380"/>
            <a:ext cx="987836" cy="406265"/>
          </a:xfrm>
          <a:prstGeom prst="rect">
            <a:avLst/>
          </a:prstGeom>
          <a:noFill/>
        </p:spPr>
        <p:txBody>
          <a:bodyPr wrap="square" lIns="36576" tIns="18288" rIns="36576" bIns="18288" rtlCol="0">
            <a:spAutoFit/>
          </a:bodyPr>
          <a:lstStyle/>
          <a:p>
            <a:pPr algn="l">
              <a:buClr>
                <a:schemeClr val="accent5"/>
              </a:buClr>
            </a:pPr>
            <a:r>
              <a:rPr lang="en-US" sz="1200" b="1" dirty="0">
                <a:latin typeface="Arial Narrow" panose="020B0606020202030204" pitchFamily="34" charset="0"/>
              </a:rPr>
              <a:t>State</a:t>
            </a:r>
          </a:p>
          <a:p>
            <a:pPr algn="l">
              <a:buClr>
                <a:schemeClr val="accent5"/>
              </a:buClr>
            </a:pPr>
            <a:r>
              <a:rPr lang="en-US" sz="1200" b="1" dirty="0">
                <a:latin typeface="Arial Narrow" panose="020B0606020202030204" pitchFamily="34" charset="0"/>
              </a:rPr>
              <a:t>       S</a:t>
            </a:r>
            <a:r>
              <a:rPr lang="en-US" sz="1200" b="1" baseline="-25000" dirty="0">
                <a:latin typeface="Arial Narrow" panose="020B0606020202030204" pitchFamily="34" charset="0"/>
              </a:rPr>
              <a:t>t</a:t>
            </a:r>
          </a:p>
        </p:txBody>
      </p:sp>
      <p:sp>
        <p:nvSpPr>
          <p:cNvPr id="31" name="TextBox 30">
            <a:extLst>
              <a:ext uri="{FF2B5EF4-FFF2-40B4-BE49-F238E27FC236}">
                <a16:creationId xmlns:a16="http://schemas.microsoft.com/office/drawing/2014/main" id="{CBC4493B-D9C9-4811-B736-4F16B6444F6E}"/>
              </a:ext>
            </a:extLst>
          </p:cNvPr>
          <p:cNvSpPr txBox="1"/>
          <p:nvPr/>
        </p:nvSpPr>
        <p:spPr>
          <a:xfrm>
            <a:off x="3600348" y="5009583"/>
            <a:ext cx="987836" cy="406265"/>
          </a:xfrm>
          <a:prstGeom prst="rect">
            <a:avLst/>
          </a:prstGeom>
          <a:noFill/>
        </p:spPr>
        <p:txBody>
          <a:bodyPr wrap="square" lIns="36576" tIns="18288" rIns="36576" bIns="18288" rtlCol="0">
            <a:spAutoFit/>
          </a:bodyPr>
          <a:lstStyle/>
          <a:p>
            <a:pPr algn="l">
              <a:buClr>
                <a:schemeClr val="accent5"/>
              </a:buClr>
            </a:pPr>
            <a:endParaRPr lang="en-US" sz="1200" b="1" dirty="0">
              <a:latin typeface="Arial Narrow" panose="020B0606020202030204" pitchFamily="34" charset="0"/>
            </a:endParaRPr>
          </a:p>
          <a:p>
            <a:pPr algn="l">
              <a:buClr>
                <a:schemeClr val="accent5"/>
              </a:buClr>
            </a:pPr>
            <a:r>
              <a:rPr lang="en-US" sz="1200" b="1" dirty="0">
                <a:latin typeface="Arial Narrow" panose="020B0606020202030204" pitchFamily="34" charset="0"/>
              </a:rPr>
              <a:t>S</a:t>
            </a:r>
            <a:r>
              <a:rPr lang="en-US" sz="1200" b="1" baseline="-25000" dirty="0">
                <a:latin typeface="Arial Narrow" panose="020B0606020202030204" pitchFamily="34" charset="0"/>
              </a:rPr>
              <a:t>t+1</a:t>
            </a:r>
          </a:p>
        </p:txBody>
      </p:sp>
      <p:sp>
        <p:nvSpPr>
          <p:cNvPr id="32" name="TextBox 31">
            <a:extLst>
              <a:ext uri="{FF2B5EF4-FFF2-40B4-BE49-F238E27FC236}">
                <a16:creationId xmlns:a16="http://schemas.microsoft.com/office/drawing/2014/main" id="{0DEE7E90-1DDD-4CF0-840E-1D1B23EE2134}"/>
              </a:ext>
            </a:extLst>
          </p:cNvPr>
          <p:cNvSpPr txBox="1"/>
          <p:nvPr/>
        </p:nvSpPr>
        <p:spPr>
          <a:xfrm>
            <a:off x="3595429" y="4721513"/>
            <a:ext cx="987836" cy="344710"/>
          </a:xfrm>
          <a:prstGeom prst="rect">
            <a:avLst/>
          </a:prstGeom>
          <a:noFill/>
        </p:spPr>
        <p:txBody>
          <a:bodyPr wrap="square" lIns="36576" tIns="18288" rIns="36576" bIns="18288" rtlCol="0">
            <a:spAutoFit/>
          </a:bodyPr>
          <a:lstStyle/>
          <a:p>
            <a:pPr algn="l">
              <a:buClr>
                <a:schemeClr val="accent5"/>
              </a:buClr>
            </a:pPr>
            <a:endParaRPr lang="en-US" sz="1200" b="1" dirty="0">
              <a:latin typeface="Arial Narrow" panose="020B0606020202030204" pitchFamily="34" charset="0"/>
            </a:endParaRPr>
          </a:p>
          <a:p>
            <a:pPr algn="l">
              <a:buClr>
                <a:schemeClr val="accent5"/>
              </a:buClr>
            </a:pPr>
            <a:r>
              <a:rPr lang="en-US" sz="1200" b="1" baseline="-25000" dirty="0">
                <a:latin typeface="Arial Narrow" panose="020B0606020202030204" pitchFamily="34" charset="0"/>
              </a:rPr>
              <a:t>Rt+1</a:t>
            </a:r>
          </a:p>
        </p:txBody>
      </p:sp>
      <p:sp>
        <p:nvSpPr>
          <p:cNvPr id="33" name="TextBox 32">
            <a:extLst>
              <a:ext uri="{FF2B5EF4-FFF2-40B4-BE49-F238E27FC236}">
                <a16:creationId xmlns:a16="http://schemas.microsoft.com/office/drawing/2014/main" id="{6CFE82A3-2C0E-4C93-B6DB-4D8E87141E2B}"/>
              </a:ext>
            </a:extLst>
          </p:cNvPr>
          <p:cNvSpPr txBox="1"/>
          <p:nvPr/>
        </p:nvSpPr>
        <p:spPr>
          <a:xfrm>
            <a:off x="5702832" y="4485056"/>
            <a:ext cx="987836" cy="406265"/>
          </a:xfrm>
          <a:prstGeom prst="rect">
            <a:avLst/>
          </a:prstGeom>
          <a:noFill/>
        </p:spPr>
        <p:txBody>
          <a:bodyPr wrap="square" lIns="36576" tIns="18288" rIns="36576" bIns="18288" rtlCol="0">
            <a:spAutoFit/>
          </a:bodyPr>
          <a:lstStyle/>
          <a:p>
            <a:pPr algn="l">
              <a:buClr>
                <a:schemeClr val="accent5"/>
              </a:buClr>
            </a:pPr>
            <a:r>
              <a:rPr lang="en-US" sz="1200" b="1" dirty="0">
                <a:latin typeface="Arial Narrow" panose="020B0606020202030204" pitchFamily="34" charset="0"/>
              </a:rPr>
              <a:t>Action</a:t>
            </a:r>
          </a:p>
          <a:p>
            <a:pPr algn="l">
              <a:buClr>
                <a:schemeClr val="accent5"/>
              </a:buClr>
            </a:pPr>
            <a:r>
              <a:rPr lang="en-US" sz="1200" b="1" dirty="0">
                <a:latin typeface="Arial Narrow" panose="020B0606020202030204" pitchFamily="34" charset="0"/>
              </a:rPr>
              <a:t>A</a:t>
            </a:r>
            <a:r>
              <a:rPr lang="en-US" sz="1200" b="1" baseline="-25000" dirty="0">
                <a:latin typeface="Arial Narrow" panose="020B0606020202030204" pitchFamily="34" charset="0"/>
              </a:rPr>
              <a:t>t</a:t>
            </a:r>
          </a:p>
        </p:txBody>
      </p:sp>
    </p:spTree>
    <p:extLst>
      <p:ext uri="{BB962C8B-B14F-4D97-AF65-F5344CB8AC3E}">
        <p14:creationId xmlns:p14="http://schemas.microsoft.com/office/powerpoint/2010/main" val="3860945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74">
            <a:extLst>
              <a:ext uri="{FF2B5EF4-FFF2-40B4-BE49-F238E27FC236}">
                <a16:creationId xmlns:a16="http://schemas.microsoft.com/office/drawing/2014/main" id="{AA2D78C5-C016-4553-9F98-098AD8440A75}"/>
              </a:ext>
            </a:extLst>
          </p:cNvPr>
          <p:cNvSpPr/>
          <p:nvPr/>
        </p:nvSpPr>
        <p:spPr bwMode="auto">
          <a:xfrm>
            <a:off x="460842" y="1119692"/>
            <a:ext cx="8766265" cy="2535148"/>
          </a:xfrm>
          <a:custGeom>
            <a:avLst/>
            <a:gdLst>
              <a:gd name="connsiteX0" fmla="*/ 0 w 4468633"/>
              <a:gd name="connsiteY0" fmla="*/ 0 h 349857"/>
              <a:gd name="connsiteX1" fmla="*/ 0 w 4468633"/>
              <a:gd name="connsiteY1" fmla="*/ 111318 h 349857"/>
              <a:gd name="connsiteX2" fmla="*/ 254441 w 4468633"/>
              <a:gd name="connsiteY2" fmla="*/ 349857 h 349857"/>
              <a:gd name="connsiteX3" fmla="*/ 4468633 w 4468633"/>
              <a:gd name="connsiteY3" fmla="*/ 349857 h 349857"/>
              <a:gd name="connsiteX4" fmla="*/ 0 w 4468633"/>
              <a:gd name="connsiteY4" fmla="*/ 0 h 349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8633" h="349857">
                <a:moveTo>
                  <a:pt x="0" y="0"/>
                </a:moveTo>
                <a:lnTo>
                  <a:pt x="0" y="111318"/>
                </a:lnTo>
                <a:lnTo>
                  <a:pt x="254441" y="349857"/>
                </a:lnTo>
                <a:lnTo>
                  <a:pt x="4468633" y="349857"/>
                </a:lnTo>
                <a:lnTo>
                  <a:pt x="0" y="0"/>
                </a:lnTo>
                <a:close/>
              </a:path>
            </a:pathLst>
          </a:custGeom>
          <a:gradFill flip="none" rotWithShape="1">
            <a:gsLst>
              <a:gs pos="0">
                <a:srgbClr val="BBC5E4">
                  <a:alpha val="0"/>
                </a:srgbClr>
              </a:gs>
              <a:gs pos="100000">
                <a:srgbClr val="BBC5E4"/>
              </a:gs>
            </a:gsLst>
            <a:lin ang="16200000" scaled="0"/>
            <a:tileRect/>
          </a:gradFill>
          <a:ln w="9525" cap="flat" cmpd="sng">
            <a:noFill/>
            <a:prstDash val="solid"/>
            <a:round/>
            <a:headEnd type="none" w="med" len="med"/>
            <a:tailEnd type="none" w="med" len="med"/>
          </a:ln>
          <a:effectLst>
            <a:outerShdw blurRad="50800" dist="38100" dir="10800000" algn="r" rotWithShape="0">
              <a:prstClr val="black">
                <a:alpha val="40000"/>
              </a:prstClr>
            </a:outerShdw>
          </a:effectLst>
        </p:spPr>
        <p:txBody>
          <a:bodyPr wrap="none" anchor="ctr"/>
          <a:lstStyle/>
          <a:p>
            <a:endParaRPr lang="en-US" dirty="0">
              <a:latin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79639168-9360-4AF9-A16C-5E02589A1432}"/>
              </a:ext>
            </a:extLst>
          </p:cNvPr>
          <p:cNvSpPr>
            <a:spLocks noGrp="1"/>
          </p:cNvSpPr>
          <p:nvPr>
            <p:ph type="title"/>
          </p:nvPr>
        </p:nvSpPr>
        <p:spPr/>
        <p:txBody>
          <a:bodyPr/>
          <a:lstStyle/>
          <a:p>
            <a:r>
              <a:rPr lang="en-US" dirty="0"/>
              <a:t>Agile Retrospective</a:t>
            </a:r>
          </a:p>
        </p:txBody>
      </p:sp>
      <p:sp>
        <p:nvSpPr>
          <p:cNvPr id="3" name="Slide Number Placeholder 2">
            <a:extLst>
              <a:ext uri="{FF2B5EF4-FFF2-40B4-BE49-F238E27FC236}">
                <a16:creationId xmlns:a16="http://schemas.microsoft.com/office/drawing/2014/main" id="{006D4004-9573-431E-9257-1887484EDBF3}"/>
              </a:ext>
            </a:extLst>
          </p:cNvPr>
          <p:cNvSpPr>
            <a:spLocks noGrp="1"/>
          </p:cNvSpPr>
          <p:nvPr>
            <p:ph type="sldNum" sz="quarter" idx="12"/>
          </p:nvPr>
        </p:nvSpPr>
        <p:spPr>
          <a:xfrm>
            <a:off x="8875952" y="6554038"/>
            <a:ext cx="374650" cy="365125"/>
          </a:xfrm>
        </p:spPr>
        <p:txBody>
          <a:bodyPr/>
          <a:lstStyle/>
          <a:p>
            <a:fld id="{AE3615C6-A27C-4049-9614-A118EB425B45}" type="slidenum">
              <a:rPr lang="en-US" smtClean="0"/>
              <a:t>22</a:t>
            </a:fld>
            <a:endParaRPr lang="en-US" dirty="0"/>
          </a:p>
        </p:txBody>
      </p:sp>
      <p:pic>
        <p:nvPicPr>
          <p:cNvPr id="6" name="Content Placeholder 5">
            <a:extLst>
              <a:ext uri="{FF2B5EF4-FFF2-40B4-BE49-F238E27FC236}">
                <a16:creationId xmlns:a16="http://schemas.microsoft.com/office/drawing/2014/main" id="{A413EF0A-F610-40FE-ABE7-5F1260D6274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8248" y="916683"/>
            <a:ext cx="1097602" cy="840813"/>
          </a:xfrm>
        </p:spPr>
      </p:pic>
      <p:graphicFrame>
        <p:nvGraphicFramePr>
          <p:cNvPr id="7" name="Table 5">
            <a:extLst>
              <a:ext uri="{FF2B5EF4-FFF2-40B4-BE49-F238E27FC236}">
                <a16:creationId xmlns:a16="http://schemas.microsoft.com/office/drawing/2014/main" id="{658EF2A9-5D64-4C6B-A558-65492BBAEDF9}"/>
              </a:ext>
            </a:extLst>
          </p:cNvPr>
          <p:cNvGraphicFramePr>
            <a:graphicFrameLocks/>
          </p:cNvGraphicFramePr>
          <p:nvPr>
            <p:extLst>
              <p:ext uri="{D42A27DB-BD31-4B8C-83A1-F6EECF244321}">
                <p14:modId xmlns:p14="http://schemas.microsoft.com/office/powerpoint/2010/main" val="1815776846"/>
              </p:ext>
            </p:extLst>
          </p:nvPr>
        </p:nvGraphicFramePr>
        <p:xfrm>
          <a:off x="98425" y="1782073"/>
          <a:ext cx="8984511" cy="4649724"/>
        </p:xfrm>
        <a:graphic>
          <a:graphicData uri="http://schemas.openxmlformats.org/drawingml/2006/table">
            <a:tbl>
              <a:tblPr firstRow="1" bandRow="1">
                <a:effectLst>
                  <a:outerShdw blurRad="50800" dist="38100" dir="13500000" algn="br" rotWithShape="0">
                    <a:prstClr val="black">
                      <a:alpha val="40000"/>
                    </a:prstClr>
                  </a:outerShdw>
                </a:effectLst>
                <a:tableStyleId>{FABFCF23-3B69-468F-B69F-88F6DE6A72F2}</a:tableStyleId>
              </a:tblPr>
              <a:tblGrid>
                <a:gridCol w="1602755">
                  <a:extLst>
                    <a:ext uri="{9D8B030D-6E8A-4147-A177-3AD203B41FA5}">
                      <a16:colId xmlns:a16="http://schemas.microsoft.com/office/drawing/2014/main" val="2223413358"/>
                    </a:ext>
                  </a:extLst>
                </a:gridCol>
                <a:gridCol w="4490614">
                  <a:extLst>
                    <a:ext uri="{9D8B030D-6E8A-4147-A177-3AD203B41FA5}">
                      <a16:colId xmlns:a16="http://schemas.microsoft.com/office/drawing/2014/main" val="3065429655"/>
                    </a:ext>
                  </a:extLst>
                </a:gridCol>
                <a:gridCol w="2891142">
                  <a:extLst>
                    <a:ext uri="{9D8B030D-6E8A-4147-A177-3AD203B41FA5}">
                      <a16:colId xmlns:a16="http://schemas.microsoft.com/office/drawing/2014/main" val="2214125030"/>
                    </a:ext>
                  </a:extLst>
                </a:gridCol>
              </a:tblGrid>
              <a:tr h="0">
                <a:tc>
                  <a:txBody>
                    <a:bodyPr/>
                    <a:lstStyle/>
                    <a:p>
                      <a:r>
                        <a:rPr lang="en-US" sz="1050" dirty="0"/>
                        <a:t>Challenge</a:t>
                      </a:r>
                    </a:p>
                  </a:txBody>
                  <a:tcPr marL="27432" marR="27432" marT="27432" marB="27432">
                    <a:lnB w="28575" cap="flat" cmpd="sng" algn="ctr">
                      <a:solidFill>
                        <a:schemeClr val="accent4"/>
                      </a:solidFill>
                      <a:prstDash val="solid"/>
                      <a:round/>
                      <a:headEnd type="none" w="med" len="med"/>
                      <a:tailEnd type="none" w="med" len="med"/>
                    </a:lnB>
                  </a:tcPr>
                </a:tc>
                <a:tc>
                  <a:txBody>
                    <a:bodyPr/>
                    <a:lstStyle/>
                    <a:p>
                      <a:r>
                        <a:rPr lang="en-US" sz="1050" dirty="0"/>
                        <a:t>Approach</a:t>
                      </a:r>
                    </a:p>
                  </a:txBody>
                  <a:tcPr marL="27432" marR="27432" marT="27432" marB="27432">
                    <a:lnB w="28575" cap="flat" cmpd="sng" algn="ctr">
                      <a:solidFill>
                        <a:schemeClr val="accent4"/>
                      </a:solidFill>
                      <a:prstDash val="solid"/>
                      <a:round/>
                      <a:headEnd type="none" w="med" len="med"/>
                      <a:tailEnd type="none" w="med" len="med"/>
                    </a:lnB>
                  </a:tcPr>
                </a:tc>
                <a:tc>
                  <a:txBody>
                    <a:bodyPr/>
                    <a:lstStyle/>
                    <a:p>
                      <a:r>
                        <a:rPr lang="en-US" sz="1050" dirty="0"/>
                        <a:t>Next Steps</a:t>
                      </a:r>
                    </a:p>
                  </a:txBody>
                  <a:tcPr marL="27432" marR="27432" marT="27432" marB="27432">
                    <a:lnB w="2857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831845640"/>
                  </a:ext>
                </a:extLst>
              </a:tr>
              <a:tr h="370840">
                <a:tc>
                  <a:txBody>
                    <a:bodyPr/>
                    <a:lstStyle/>
                    <a:p>
                      <a:r>
                        <a:rPr lang="en-US" sz="1000" b="1" dirty="0"/>
                        <a:t>Stakeholders</a:t>
                      </a:r>
                    </a:p>
                  </a:txBody>
                  <a:tcPr marL="27432" marR="27432" marT="27432" marB="27432">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tc>
                  <a:txBody>
                    <a:bodyPr/>
                    <a:lstStyle/>
                    <a:p>
                      <a:r>
                        <a:rPr lang="en-US" sz="1000" dirty="0"/>
                        <a:t>Used ITC Executives as stand-in stakeholders in order to create a group to use for requirements gathering.  </a:t>
                      </a:r>
                    </a:p>
                  </a:txBody>
                  <a:tcPr marL="27432" marR="27432" marT="27432" marB="27432">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tc>
                  <a:txBody>
                    <a:bodyPr/>
                    <a:lstStyle/>
                    <a:p>
                      <a:r>
                        <a:rPr lang="en-US" sz="1000" dirty="0"/>
                        <a:t>In the future we’d have actual stakeholders.</a:t>
                      </a:r>
                    </a:p>
                  </a:txBody>
                  <a:tcPr marL="27432" marR="27432" marT="27432" marB="27432">
                    <a:lnL w="12700" cap="flat" cmpd="sng" algn="ctr">
                      <a:solidFill>
                        <a:schemeClr val="accent5"/>
                      </a:solidFill>
                      <a:prstDash val="solid"/>
                      <a:round/>
                      <a:headEnd type="none" w="med" len="med"/>
                      <a:tailEnd type="none" w="med" len="med"/>
                    </a:lnL>
                    <a:lnT w="28575" cap="flat" cmpd="sng" algn="ctr">
                      <a:solidFill>
                        <a:schemeClr val="accent4"/>
                      </a:solidFill>
                      <a:prstDash val="solid"/>
                      <a:round/>
                      <a:headEnd type="none" w="med" len="med"/>
                      <a:tailEnd type="none" w="med" len="med"/>
                    </a:lnT>
                  </a:tcPr>
                </a:tc>
                <a:extLst>
                  <a:ext uri="{0D108BD9-81ED-4DB2-BD59-A6C34878D82A}">
                    <a16:rowId xmlns:a16="http://schemas.microsoft.com/office/drawing/2014/main" val="2948850162"/>
                  </a:ext>
                </a:extLst>
              </a:tr>
              <a:tr h="370840">
                <a:tc>
                  <a:txBody>
                    <a:bodyPr/>
                    <a:lstStyle/>
                    <a:p>
                      <a:r>
                        <a:rPr lang="en-US" sz="1000" b="1" dirty="0"/>
                        <a:t>Acquiring Streaming Data Source</a:t>
                      </a:r>
                    </a:p>
                  </a:txBody>
                  <a:tcPr marL="27432" marR="27432" marT="27432" marB="27432">
                    <a:lnR w="12700" cap="flat" cmpd="sng" algn="ctr">
                      <a:solidFill>
                        <a:schemeClr val="accent5"/>
                      </a:solidFill>
                      <a:prstDash val="solid"/>
                      <a:round/>
                      <a:headEnd type="none" w="med" len="med"/>
                      <a:tailEnd type="none" w="med" len="med"/>
                    </a:lnR>
                  </a:tcPr>
                </a:tc>
                <a:tc>
                  <a:txBody>
                    <a:bodyPr/>
                    <a:lstStyle/>
                    <a:p>
                      <a:r>
                        <a:rPr lang="en-US" sz="1000" dirty="0"/>
                        <a:t>Investigated multiple sources include WMATA and FAA.  Criteria largely based on availability of data and richness of data and APIs.</a:t>
                      </a:r>
                    </a:p>
                  </a:txBody>
                  <a:tcPr marL="27432" marR="27432" marT="27432" marB="27432">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tc>
                  <a:txBody>
                    <a:bodyPr/>
                    <a:lstStyle/>
                    <a:p>
                      <a:r>
                        <a:rPr lang="en-US" sz="1000" dirty="0"/>
                        <a:t>We believe this will be standard operating procedure going forward.</a:t>
                      </a:r>
                    </a:p>
                  </a:txBody>
                  <a:tcPr marL="27432" marR="27432" marT="27432" marB="27432">
                    <a:lnL w="12700" cap="flat" cmpd="sng" algn="ctr">
                      <a:solidFill>
                        <a:schemeClr val="accent5"/>
                      </a:solidFill>
                      <a:prstDash val="solid"/>
                      <a:round/>
                      <a:headEnd type="none" w="med" len="med"/>
                      <a:tailEnd type="none" w="med" len="med"/>
                    </a:lnL>
                  </a:tcPr>
                </a:tc>
                <a:extLst>
                  <a:ext uri="{0D108BD9-81ED-4DB2-BD59-A6C34878D82A}">
                    <a16:rowId xmlns:a16="http://schemas.microsoft.com/office/drawing/2014/main" val="1363529452"/>
                  </a:ext>
                </a:extLst>
              </a:tr>
              <a:tr h="370840">
                <a:tc>
                  <a:txBody>
                    <a:bodyPr/>
                    <a:lstStyle/>
                    <a:p>
                      <a:r>
                        <a:rPr lang="en-US" sz="1000" b="1" dirty="0"/>
                        <a:t>Resource Availability</a:t>
                      </a:r>
                    </a:p>
                  </a:txBody>
                  <a:tcPr marL="27432" marR="27432" marT="27432" marB="27432">
                    <a:lnR w="12700" cap="flat" cmpd="sng" algn="ctr">
                      <a:solidFill>
                        <a:schemeClr val="accent5"/>
                      </a:solidFill>
                      <a:prstDash val="solid"/>
                      <a:round/>
                      <a:headEnd type="none" w="med" len="med"/>
                      <a:tailEnd type="none" w="med" len="med"/>
                    </a:lnR>
                  </a:tcPr>
                </a:tc>
                <a:tc>
                  <a:txBody>
                    <a:bodyPr/>
                    <a:lstStyle/>
                    <a:p>
                      <a:r>
                        <a:rPr lang="en-US" sz="1000" dirty="0"/>
                        <a:t>Many internal resources were returning from vacation and use of lose PTO.  Curated a team based on available resource and added additional as they became available.  </a:t>
                      </a:r>
                    </a:p>
                  </a:txBody>
                  <a:tcPr marL="27432" marR="27432" marT="27432" marB="27432">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tc>
                  <a:txBody>
                    <a:bodyPr/>
                    <a:lstStyle/>
                    <a:p>
                      <a:r>
                        <a:rPr lang="en-US" sz="1000" dirty="0"/>
                        <a:t>We believe we were able to add all needed resources in spite of the holidays and going forward with a more stable team we can plan resources more thoroughly.</a:t>
                      </a:r>
                    </a:p>
                  </a:txBody>
                  <a:tcPr marL="27432" marR="27432" marT="27432" marB="27432">
                    <a:lnL w="12700" cap="flat" cmpd="sng" algn="ctr">
                      <a:solidFill>
                        <a:schemeClr val="accent5"/>
                      </a:solidFill>
                      <a:prstDash val="solid"/>
                      <a:round/>
                      <a:headEnd type="none" w="med" len="med"/>
                      <a:tailEnd type="none" w="med" len="med"/>
                    </a:lnL>
                  </a:tcPr>
                </a:tc>
                <a:extLst>
                  <a:ext uri="{0D108BD9-81ED-4DB2-BD59-A6C34878D82A}">
                    <a16:rowId xmlns:a16="http://schemas.microsoft.com/office/drawing/2014/main" val="2165038113"/>
                  </a:ext>
                </a:extLst>
              </a:tr>
              <a:tr h="370840">
                <a:tc>
                  <a:txBody>
                    <a:bodyPr/>
                    <a:lstStyle/>
                    <a:p>
                      <a:r>
                        <a:rPr lang="en-US" sz="1000" b="1" dirty="0"/>
                        <a:t>Analytics Design while Infrastructure being built (local into production)</a:t>
                      </a:r>
                    </a:p>
                  </a:txBody>
                  <a:tcPr marL="27432" marR="27432" marT="27432" marB="27432">
                    <a:lnR w="12700" cap="flat" cmpd="sng" algn="ctr">
                      <a:solidFill>
                        <a:schemeClr val="accent5"/>
                      </a:solidFill>
                      <a:prstDash val="solid"/>
                      <a:round/>
                      <a:headEnd type="none" w="med" len="med"/>
                      <a:tailEnd type="none" w="med" len="med"/>
                    </a:lnR>
                  </a:tcPr>
                </a:tc>
                <a:tc>
                  <a:txBody>
                    <a:bodyPr/>
                    <a:lstStyle/>
                    <a:p>
                      <a:r>
                        <a:rPr lang="en-US" sz="1000" dirty="0"/>
                        <a:t>As the timeline was short, we wanted to have our data scientists do their exploration prior to a full environment being available.  We used Docker containers and a Mongo database to allow for this.  Mongo was necessary for replay of data and to give the scientists enough data to build models on.  </a:t>
                      </a:r>
                    </a:p>
                  </a:txBody>
                  <a:tcPr marL="27432" marR="27432" marT="27432" marB="27432">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tc>
                  <a:txBody>
                    <a:bodyPr/>
                    <a:lstStyle/>
                    <a:p>
                      <a:r>
                        <a:rPr lang="en-US" sz="1000" dirty="0"/>
                        <a:t>In the future, we have an environment available with the tools necessary so there will be less churn at startup.  We will continue to bias for action.  This led us to being able to demonstrate value despite not having everything available day one.</a:t>
                      </a:r>
                    </a:p>
                  </a:txBody>
                  <a:tcPr marL="27432" marR="27432" marT="27432" marB="27432">
                    <a:lnL w="12700" cap="flat" cmpd="sng" algn="ctr">
                      <a:solidFill>
                        <a:schemeClr val="accent5"/>
                      </a:solidFill>
                      <a:prstDash val="solid"/>
                      <a:round/>
                      <a:headEnd type="none" w="med" len="med"/>
                      <a:tailEnd type="none" w="med" len="med"/>
                    </a:lnL>
                  </a:tcPr>
                </a:tc>
                <a:extLst>
                  <a:ext uri="{0D108BD9-81ED-4DB2-BD59-A6C34878D82A}">
                    <a16:rowId xmlns:a16="http://schemas.microsoft.com/office/drawing/2014/main" val="101912205"/>
                  </a:ext>
                </a:extLst>
              </a:tr>
              <a:tr h="370840">
                <a:tc>
                  <a:txBody>
                    <a:bodyPr/>
                    <a:lstStyle/>
                    <a:p>
                      <a:r>
                        <a:rPr lang="en-US" sz="1000" b="1" dirty="0"/>
                        <a:t>Infrastructure Scalability</a:t>
                      </a:r>
                    </a:p>
                  </a:txBody>
                  <a:tcPr marL="27432" marR="27432" marT="27432" marB="27432">
                    <a:lnR w="12700" cap="flat" cmpd="sng" algn="ctr">
                      <a:solidFill>
                        <a:schemeClr val="accent5"/>
                      </a:solidFill>
                      <a:prstDash val="solid"/>
                      <a:round/>
                      <a:headEnd type="none" w="med" len="med"/>
                      <a:tailEnd type="none" w="med" len="med"/>
                    </a:lnR>
                  </a:tcPr>
                </a:tc>
                <a:tc>
                  <a:txBody>
                    <a:bodyPr/>
                    <a:lstStyle/>
                    <a:p>
                      <a:r>
                        <a:rPr lang="en-US" sz="1000" dirty="0"/>
                        <a:t>We used Docker container so that scalability in the future would be possible.  This also worked well to help with development.</a:t>
                      </a:r>
                    </a:p>
                  </a:txBody>
                  <a:tcPr marL="27432" marR="27432" marT="27432" marB="27432">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tc>
                  <a:txBody>
                    <a:bodyPr/>
                    <a:lstStyle/>
                    <a:p>
                      <a:r>
                        <a:rPr lang="en-US" sz="1000" dirty="0"/>
                        <a:t>Docker compose and install scripts need cleanup to remove hardcoded values and overrides. Create Cloud templates to ease creation of infrastructure.</a:t>
                      </a:r>
                    </a:p>
                  </a:txBody>
                  <a:tcPr marL="27432" marR="27432" marT="27432" marB="27432">
                    <a:lnL w="12700" cap="flat" cmpd="sng" algn="ctr">
                      <a:solidFill>
                        <a:schemeClr val="accent5"/>
                      </a:solidFill>
                      <a:prstDash val="solid"/>
                      <a:round/>
                      <a:headEnd type="none" w="med" len="med"/>
                      <a:tailEnd type="none" w="med" len="med"/>
                    </a:lnL>
                  </a:tcPr>
                </a:tc>
                <a:extLst>
                  <a:ext uri="{0D108BD9-81ED-4DB2-BD59-A6C34878D82A}">
                    <a16:rowId xmlns:a16="http://schemas.microsoft.com/office/drawing/2014/main" val="3991065430"/>
                  </a:ext>
                </a:extLst>
              </a:tr>
              <a:tr h="370840">
                <a:tc>
                  <a:txBody>
                    <a:bodyPr/>
                    <a:lstStyle/>
                    <a:p>
                      <a:r>
                        <a:rPr lang="en-US" sz="1000" b="1" dirty="0"/>
                        <a:t>Analytics designs in Spyder and PyCharm</a:t>
                      </a:r>
                    </a:p>
                  </a:txBody>
                  <a:tcPr marL="27432" marR="27432" marT="27432" marB="27432">
                    <a:lnR w="12700" cap="flat" cmpd="sng" algn="ctr">
                      <a:solidFill>
                        <a:schemeClr val="accent5"/>
                      </a:solidFill>
                      <a:prstDash val="solid"/>
                      <a:round/>
                      <a:headEnd type="none" w="med" len="med"/>
                      <a:tailEnd type="none" w="med" len="med"/>
                    </a:lnR>
                  </a:tcPr>
                </a:tc>
                <a:tc>
                  <a:txBody>
                    <a:bodyPr/>
                    <a:lstStyle/>
                    <a:p>
                      <a:r>
                        <a:rPr lang="en-US" sz="1000" dirty="0"/>
                        <a:t>Each data scientist and engineer used different notebooks and development environments.  This led to some integration issues.  To mitigate this we included Conda YML files to allow synchronized environments.</a:t>
                      </a:r>
                    </a:p>
                  </a:txBody>
                  <a:tcPr marL="27432" marR="27432" marT="27432" marB="27432">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tc>
                  <a:txBody>
                    <a:bodyPr/>
                    <a:lstStyle/>
                    <a:p>
                      <a:r>
                        <a:rPr lang="en-US" sz="1000" dirty="0"/>
                        <a:t>We would continue with the shared configuration files between environments and possibly shorten the list of tools to ensure maximum compatibility.</a:t>
                      </a:r>
                    </a:p>
                  </a:txBody>
                  <a:tcPr marL="27432" marR="27432" marT="27432" marB="27432">
                    <a:lnL w="12700" cap="flat" cmpd="sng" algn="ctr">
                      <a:solidFill>
                        <a:schemeClr val="accent5"/>
                      </a:solidFill>
                      <a:prstDash val="solid"/>
                      <a:round/>
                      <a:headEnd type="none" w="med" len="med"/>
                      <a:tailEnd type="none" w="med" len="med"/>
                    </a:lnL>
                  </a:tcPr>
                </a:tc>
                <a:extLst>
                  <a:ext uri="{0D108BD9-81ED-4DB2-BD59-A6C34878D82A}">
                    <a16:rowId xmlns:a16="http://schemas.microsoft.com/office/drawing/2014/main" val="3353428608"/>
                  </a:ext>
                </a:extLst>
              </a:tr>
              <a:tr h="370840">
                <a:tc>
                  <a:txBody>
                    <a:bodyPr/>
                    <a:lstStyle/>
                    <a:p>
                      <a:r>
                        <a:rPr lang="en-US" sz="1000" b="1" dirty="0"/>
                        <a:t>Timeline</a:t>
                      </a:r>
                    </a:p>
                  </a:txBody>
                  <a:tcPr marL="27432" marR="27432" marT="27432" marB="27432">
                    <a:lnR w="12700" cap="flat" cmpd="sng" algn="ctr">
                      <a:solidFill>
                        <a:schemeClr val="accent5"/>
                      </a:solidFill>
                      <a:prstDash val="solid"/>
                      <a:round/>
                      <a:headEnd type="none" w="med" len="med"/>
                      <a:tailEnd type="none" w="med" len="med"/>
                    </a:lnR>
                  </a:tcPr>
                </a:tc>
                <a:tc>
                  <a:txBody>
                    <a:bodyPr/>
                    <a:lstStyle/>
                    <a:p>
                      <a:r>
                        <a:rPr lang="en-US" sz="1000" dirty="0"/>
                        <a:t>We wanted to prove that we could support a from scratch environment so that KR could see we had the full set of skills necessary to perform this task.  The timeline led us to take some shortcuts in architecture and environment setup that incur technical debt.  We had additional analytics that we wanted to create, however it would require an extra week to go deeper.  In addition, we switched to an Agile Kanban since the sprint was compressed to 6 days including standup.</a:t>
                      </a:r>
                    </a:p>
                  </a:txBody>
                  <a:tcPr marL="27432" marR="27432" marT="27432" marB="27432">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tc>
                  <a:txBody>
                    <a:bodyPr/>
                    <a:lstStyle/>
                    <a:p>
                      <a:r>
                        <a:rPr lang="en-US" sz="1000" dirty="0"/>
                        <a:t>We would revert to two week sprints going forward and change from Kanban to a more SCRUM like / lean Agile methodology. </a:t>
                      </a:r>
                    </a:p>
                  </a:txBody>
                  <a:tcPr marL="27432" marR="27432" marT="27432" marB="27432">
                    <a:lnL w="12700" cap="flat" cmpd="sng" algn="ctr">
                      <a:solidFill>
                        <a:schemeClr val="accent5"/>
                      </a:solidFill>
                      <a:prstDash val="solid"/>
                      <a:round/>
                      <a:headEnd type="none" w="med" len="med"/>
                      <a:tailEnd type="none" w="med" len="med"/>
                    </a:lnL>
                  </a:tcPr>
                </a:tc>
                <a:extLst>
                  <a:ext uri="{0D108BD9-81ED-4DB2-BD59-A6C34878D82A}">
                    <a16:rowId xmlns:a16="http://schemas.microsoft.com/office/drawing/2014/main" val="351849734"/>
                  </a:ext>
                </a:extLst>
              </a:tr>
              <a:tr h="370840">
                <a:tc>
                  <a:txBody>
                    <a:bodyPr/>
                    <a:lstStyle/>
                    <a:p>
                      <a:r>
                        <a:rPr lang="en-US" sz="1000" b="1" dirty="0"/>
                        <a:t>Plot.ly Dashboards</a:t>
                      </a:r>
                    </a:p>
                  </a:txBody>
                  <a:tcPr marL="27432" marR="27432" marT="27432" marB="27432">
                    <a:lnR w="12700" cap="flat" cmpd="sng" algn="ctr">
                      <a:solidFill>
                        <a:schemeClr val="accent5"/>
                      </a:solidFill>
                      <a:prstDash val="solid"/>
                      <a:round/>
                      <a:headEnd type="none" w="med" len="med"/>
                      <a:tailEnd type="none" w="med" len="med"/>
                    </a:lnR>
                  </a:tcPr>
                </a:tc>
                <a:tc>
                  <a:txBody>
                    <a:bodyPr/>
                    <a:lstStyle/>
                    <a:p>
                      <a:r>
                        <a:rPr lang="en-US" sz="1000" dirty="0"/>
                        <a:t>Used plot.ly as the quickest path forward for a responsive dashboard.  Plot.ly requires further configuration and design time to act as a larger dashboard</a:t>
                      </a:r>
                    </a:p>
                  </a:txBody>
                  <a:tcPr marL="27432" marR="27432" marT="27432" marB="27432">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tc>
                  <a:txBody>
                    <a:bodyPr/>
                    <a:lstStyle/>
                    <a:p>
                      <a:r>
                        <a:rPr lang="en-US" sz="1000" dirty="0"/>
                        <a:t>Investigate other dashboarding solutions for the future.</a:t>
                      </a:r>
                    </a:p>
                  </a:txBody>
                  <a:tcPr marL="27432" marR="27432" marT="27432" marB="27432">
                    <a:lnL w="12700" cap="flat" cmpd="sng" algn="ctr">
                      <a:solidFill>
                        <a:schemeClr val="accent5"/>
                      </a:solidFill>
                      <a:prstDash val="solid"/>
                      <a:round/>
                      <a:headEnd type="none" w="med" len="med"/>
                      <a:tailEnd type="none" w="med" len="med"/>
                    </a:lnL>
                  </a:tcPr>
                </a:tc>
                <a:extLst>
                  <a:ext uri="{0D108BD9-81ED-4DB2-BD59-A6C34878D82A}">
                    <a16:rowId xmlns:a16="http://schemas.microsoft.com/office/drawing/2014/main" val="3007675575"/>
                  </a:ext>
                </a:extLst>
              </a:tr>
            </a:tbl>
          </a:graphicData>
        </a:graphic>
      </p:graphicFrame>
    </p:spTree>
    <p:extLst>
      <p:ext uri="{BB962C8B-B14F-4D97-AF65-F5344CB8AC3E}">
        <p14:creationId xmlns:p14="http://schemas.microsoft.com/office/powerpoint/2010/main" val="904592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F5A2-E911-4850-888D-02D14E8B3365}"/>
              </a:ext>
            </a:extLst>
          </p:cNvPr>
          <p:cNvSpPr>
            <a:spLocks noGrp="1"/>
          </p:cNvSpPr>
          <p:nvPr>
            <p:ph type="ctrTitle"/>
          </p:nvPr>
        </p:nvSpPr>
        <p:spPr/>
        <p:txBody>
          <a:bodyPr/>
          <a:lstStyle/>
          <a:p>
            <a:r>
              <a:rPr lang="en-US" dirty="0"/>
              <a:t>Why IT Concepts?</a:t>
            </a:r>
          </a:p>
        </p:txBody>
      </p:sp>
      <p:sp>
        <p:nvSpPr>
          <p:cNvPr id="4" name="Slide Number Placeholder 3">
            <a:extLst>
              <a:ext uri="{FF2B5EF4-FFF2-40B4-BE49-F238E27FC236}">
                <a16:creationId xmlns:a16="http://schemas.microsoft.com/office/drawing/2014/main" id="{F0E6245E-4A21-4EF9-9FDC-3BFD6508EF55}"/>
              </a:ext>
            </a:extLst>
          </p:cNvPr>
          <p:cNvSpPr>
            <a:spLocks noGrp="1"/>
          </p:cNvSpPr>
          <p:nvPr>
            <p:ph type="sldNum" sz="quarter" idx="12"/>
          </p:nvPr>
        </p:nvSpPr>
        <p:spPr/>
        <p:txBody>
          <a:bodyPr/>
          <a:lstStyle/>
          <a:p>
            <a:fld id="{AE3615C6-A27C-4049-9614-A118EB425B45}" type="slidenum">
              <a:rPr lang="en-US" smtClean="0"/>
              <a:t>23</a:t>
            </a:fld>
            <a:endParaRPr lang="en-US" dirty="0"/>
          </a:p>
        </p:txBody>
      </p:sp>
    </p:spTree>
    <p:extLst>
      <p:ext uri="{BB962C8B-B14F-4D97-AF65-F5344CB8AC3E}">
        <p14:creationId xmlns:p14="http://schemas.microsoft.com/office/powerpoint/2010/main" val="3298691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690F7-91E5-433A-B4F1-3420615164A9}"/>
              </a:ext>
            </a:extLst>
          </p:cNvPr>
          <p:cNvSpPr>
            <a:spLocks noGrp="1"/>
          </p:cNvSpPr>
          <p:nvPr>
            <p:ph type="title"/>
          </p:nvPr>
        </p:nvSpPr>
        <p:spPr/>
        <p:txBody>
          <a:bodyPr/>
          <a:lstStyle/>
          <a:p>
            <a:r>
              <a:rPr lang="en-US" dirty="0"/>
              <a:t>Why IT Concepts for Kessel Run</a:t>
            </a:r>
          </a:p>
        </p:txBody>
      </p:sp>
      <p:sp>
        <p:nvSpPr>
          <p:cNvPr id="3" name="Slide Number Placeholder 2">
            <a:extLst>
              <a:ext uri="{FF2B5EF4-FFF2-40B4-BE49-F238E27FC236}">
                <a16:creationId xmlns:a16="http://schemas.microsoft.com/office/drawing/2014/main" id="{E33E28A8-5C4A-49EB-8BA3-223C44470C31}"/>
              </a:ext>
            </a:extLst>
          </p:cNvPr>
          <p:cNvSpPr>
            <a:spLocks noGrp="1"/>
          </p:cNvSpPr>
          <p:nvPr>
            <p:ph type="sldNum" sz="quarter" idx="12"/>
          </p:nvPr>
        </p:nvSpPr>
        <p:spPr/>
        <p:txBody>
          <a:bodyPr/>
          <a:lstStyle/>
          <a:p>
            <a:fld id="{AE3615C6-A27C-4049-9614-A118EB425B45}" type="slidenum">
              <a:rPr lang="en-US" smtClean="0"/>
              <a:t>24</a:t>
            </a:fld>
            <a:endParaRPr lang="en-US" dirty="0"/>
          </a:p>
        </p:txBody>
      </p:sp>
      <p:pic>
        <p:nvPicPr>
          <p:cNvPr id="38" name="Picture 37">
            <a:extLst>
              <a:ext uri="{FF2B5EF4-FFF2-40B4-BE49-F238E27FC236}">
                <a16:creationId xmlns:a16="http://schemas.microsoft.com/office/drawing/2014/main" id="{4E61C56E-026D-4E3A-89FF-4D8AB3152565}"/>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91967" y="1106843"/>
            <a:ext cx="8915400" cy="5303520"/>
          </a:xfrm>
          <a:prstGeom prst="rect">
            <a:avLst/>
          </a:prstGeom>
        </p:spPr>
      </p:pic>
      <p:sp>
        <p:nvSpPr>
          <p:cNvPr id="39" name="Trapezoid 63">
            <a:extLst>
              <a:ext uri="{FF2B5EF4-FFF2-40B4-BE49-F238E27FC236}">
                <a16:creationId xmlns:a16="http://schemas.microsoft.com/office/drawing/2014/main" id="{BB7B6B58-E96F-46BE-9062-833C7CE34B08}"/>
              </a:ext>
            </a:extLst>
          </p:cNvPr>
          <p:cNvSpPr/>
          <p:nvPr/>
        </p:nvSpPr>
        <p:spPr bwMode="auto">
          <a:xfrm rot="16200000">
            <a:off x="4759678" y="4743195"/>
            <a:ext cx="2186152" cy="792721"/>
          </a:xfrm>
          <a:custGeom>
            <a:avLst/>
            <a:gdLst>
              <a:gd name="connsiteX0" fmla="*/ 0 w 2252980"/>
              <a:gd name="connsiteY0" fmla="*/ 761192 h 761192"/>
              <a:gd name="connsiteX1" fmla="*/ 878385 w 2252980"/>
              <a:gd name="connsiteY1" fmla="*/ 0 h 761192"/>
              <a:gd name="connsiteX2" fmla="*/ 1374595 w 2252980"/>
              <a:gd name="connsiteY2" fmla="*/ 0 h 761192"/>
              <a:gd name="connsiteX3" fmla="*/ 2252980 w 2252980"/>
              <a:gd name="connsiteY3" fmla="*/ 761192 h 761192"/>
              <a:gd name="connsiteX4" fmla="*/ 0 w 2252980"/>
              <a:gd name="connsiteY4" fmla="*/ 761192 h 761192"/>
              <a:gd name="connsiteX0" fmla="*/ 0 w 2252980"/>
              <a:gd name="connsiteY0" fmla="*/ 771703 h 771703"/>
              <a:gd name="connsiteX1" fmla="*/ 878385 w 2252980"/>
              <a:gd name="connsiteY1" fmla="*/ 10511 h 771703"/>
              <a:gd name="connsiteX2" fmla="*/ 2047257 w 2252980"/>
              <a:gd name="connsiteY2" fmla="*/ 0 h 771703"/>
              <a:gd name="connsiteX3" fmla="*/ 2252980 w 2252980"/>
              <a:gd name="connsiteY3" fmla="*/ 771703 h 771703"/>
              <a:gd name="connsiteX4" fmla="*/ 0 w 2252980"/>
              <a:gd name="connsiteY4" fmla="*/ 771703 h 771703"/>
              <a:gd name="connsiteX0" fmla="*/ 0 w 2252980"/>
              <a:gd name="connsiteY0" fmla="*/ 782211 h 782211"/>
              <a:gd name="connsiteX1" fmla="*/ 1509006 w 2252980"/>
              <a:gd name="connsiteY1" fmla="*/ 0 h 782211"/>
              <a:gd name="connsiteX2" fmla="*/ 2047257 w 2252980"/>
              <a:gd name="connsiteY2" fmla="*/ 10508 h 782211"/>
              <a:gd name="connsiteX3" fmla="*/ 2252980 w 2252980"/>
              <a:gd name="connsiteY3" fmla="*/ 782211 h 782211"/>
              <a:gd name="connsiteX4" fmla="*/ 0 w 2252980"/>
              <a:gd name="connsiteY4" fmla="*/ 782211 h 782211"/>
              <a:gd name="connsiteX0" fmla="*/ 0 w 2331036"/>
              <a:gd name="connsiteY0" fmla="*/ 792721 h 792721"/>
              <a:gd name="connsiteX1" fmla="*/ 1509006 w 2331036"/>
              <a:gd name="connsiteY1" fmla="*/ 10510 h 792721"/>
              <a:gd name="connsiteX2" fmla="*/ 2331036 w 2331036"/>
              <a:gd name="connsiteY2" fmla="*/ 0 h 792721"/>
              <a:gd name="connsiteX3" fmla="*/ 2252980 w 2331036"/>
              <a:gd name="connsiteY3" fmla="*/ 792721 h 792721"/>
              <a:gd name="connsiteX4" fmla="*/ 0 w 2331036"/>
              <a:gd name="connsiteY4" fmla="*/ 792721 h 792721"/>
              <a:gd name="connsiteX0" fmla="*/ 0 w 2331036"/>
              <a:gd name="connsiteY0" fmla="*/ 792721 h 792721"/>
              <a:gd name="connsiteX1" fmla="*/ 2076565 w 2331036"/>
              <a:gd name="connsiteY1" fmla="*/ 10513 h 792721"/>
              <a:gd name="connsiteX2" fmla="*/ 2331036 w 2331036"/>
              <a:gd name="connsiteY2" fmla="*/ 0 h 792721"/>
              <a:gd name="connsiteX3" fmla="*/ 2252980 w 2331036"/>
              <a:gd name="connsiteY3" fmla="*/ 792721 h 792721"/>
              <a:gd name="connsiteX4" fmla="*/ 0 w 2331036"/>
              <a:gd name="connsiteY4" fmla="*/ 792721 h 792721"/>
              <a:gd name="connsiteX0" fmla="*/ 0 w 2331036"/>
              <a:gd name="connsiteY0" fmla="*/ 792721 h 792721"/>
              <a:gd name="connsiteX1" fmla="*/ 1740234 w 2331036"/>
              <a:gd name="connsiteY1" fmla="*/ 31537 h 792721"/>
              <a:gd name="connsiteX2" fmla="*/ 2331036 w 2331036"/>
              <a:gd name="connsiteY2" fmla="*/ 0 h 792721"/>
              <a:gd name="connsiteX3" fmla="*/ 2252980 w 2331036"/>
              <a:gd name="connsiteY3" fmla="*/ 792721 h 792721"/>
              <a:gd name="connsiteX4" fmla="*/ 0 w 2331036"/>
              <a:gd name="connsiteY4" fmla="*/ 792721 h 792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036" h="792721">
                <a:moveTo>
                  <a:pt x="0" y="792721"/>
                </a:moveTo>
                <a:lnTo>
                  <a:pt x="1740234" y="31537"/>
                </a:lnTo>
                <a:lnTo>
                  <a:pt x="2331036" y="0"/>
                </a:lnTo>
                <a:lnTo>
                  <a:pt x="2252980" y="792721"/>
                </a:lnTo>
                <a:lnTo>
                  <a:pt x="0" y="792721"/>
                </a:lnTo>
                <a:close/>
              </a:path>
            </a:pathLst>
          </a:custGeom>
          <a:gradFill>
            <a:gsLst>
              <a:gs pos="0">
                <a:srgbClr val="CCDBED">
                  <a:alpha val="0"/>
                </a:srgbClr>
              </a:gs>
              <a:gs pos="100000">
                <a:srgbClr val="CCDBED"/>
              </a:gs>
            </a:gsLst>
            <a:lin ang="5400000" scaled="0"/>
          </a:gradFill>
          <a:ln w="12700" cap="flat" cmpd="sng" algn="ctr">
            <a:gradFill>
              <a:gsLst>
                <a:gs pos="0">
                  <a:srgbClr val="507EAE">
                    <a:alpha val="0"/>
                  </a:srgbClr>
                </a:gs>
                <a:gs pos="100000">
                  <a:srgbClr val="507EAE"/>
                </a:gs>
              </a:gsLst>
              <a:lin ang="5400000" scaled="0"/>
            </a:gradFill>
            <a:prstDash val="solid"/>
          </a:ln>
          <a:effectLst/>
        </p:spPr>
        <p:txBody>
          <a:bodyPr rtlCol="0" anchor="ctr"/>
          <a:lstStyle/>
          <a:p>
            <a:pPr algn="ctr"/>
            <a:endParaRPr lang="en-US" kern="0" dirty="0">
              <a:solidFill>
                <a:srgbClr val="FFFFFF"/>
              </a:solidFill>
              <a:latin typeface="Times New Roman" panose="02020603050405020304" pitchFamily="18" charset="0"/>
              <a:ea typeface="+mn-ea"/>
              <a:cs typeface="Times New Roman" panose="02020603050405020304" pitchFamily="18" charset="0"/>
            </a:endParaRPr>
          </a:p>
        </p:txBody>
      </p:sp>
      <p:sp>
        <p:nvSpPr>
          <p:cNvPr id="40" name="Trapezoid 63">
            <a:extLst>
              <a:ext uri="{FF2B5EF4-FFF2-40B4-BE49-F238E27FC236}">
                <a16:creationId xmlns:a16="http://schemas.microsoft.com/office/drawing/2014/main" id="{A40CA8B9-A573-48DA-8A8C-AB41462506C1}"/>
              </a:ext>
            </a:extLst>
          </p:cNvPr>
          <p:cNvSpPr/>
          <p:nvPr/>
        </p:nvSpPr>
        <p:spPr bwMode="auto">
          <a:xfrm rot="5400000" flipV="1">
            <a:off x="4687237" y="2197909"/>
            <a:ext cx="2331036" cy="792721"/>
          </a:xfrm>
          <a:custGeom>
            <a:avLst/>
            <a:gdLst>
              <a:gd name="connsiteX0" fmla="*/ 0 w 2252980"/>
              <a:gd name="connsiteY0" fmla="*/ 761192 h 761192"/>
              <a:gd name="connsiteX1" fmla="*/ 878385 w 2252980"/>
              <a:gd name="connsiteY1" fmla="*/ 0 h 761192"/>
              <a:gd name="connsiteX2" fmla="*/ 1374595 w 2252980"/>
              <a:gd name="connsiteY2" fmla="*/ 0 h 761192"/>
              <a:gd name="connsiteX3" fmla="*/ 2252980 w 2252980"/>
              <a:gd name="connsiteY3" fmla="*/ 761192 h 761192"/>
              <a:gd name="connsiteX4" fmla="*/ 0 w 2252980"/>
              <a:gd name="connsiteY4" fmla="*/ 761192 h 761192"/>
              <a:gd name="connsiteX0" fmla="*/ 0 w 2252980"/>
              <a:gd name="connsiteY0" fmla="*/ 771703 h 771703"/>
              <a:gd name="connsiteX1" fmla="*/ 878385 w 2252980"/>
              <a:gd name="connsiteY1" fmla="*/ 10511 h 771703"/>
              <a:gd name="connsiteX2" fmla="*/ 2047257 w 2252980"/>
              <a:gd name="connsiteY2" fmla="*/ 0 h 771703"/>
              <a:gd name="connsiteX3" fmla="*/ 2252980 w 2252980"/>
              <a:gd name="connsiteY3" fmla="*/ 771703 h 771703"/>
              <a:gd name="connsiteX4" fmla="*/ 0 w 2252980"/>
              <a:gd name="connsiteY4" fmla="*/ 771703 h 771703"/>
              <a:gd name="connsiteX0" fmla="*/ 0 w 2252980"/>
              <a:gd name="connsiteY0" fmla="*/ 782211 h 782211"/>
              <a:gd name="connsiteX1" fmla="*/ 1509006 w 2252980"/>
              <a:gd name="connsiteY1" fmla="*/ 0 h 782211"/>
              <a:gd name="connsiteX2" fmla="*/ 2047257 w 2252980"/>
              <a:gd name="connsiteY2" fmla="*/ 10508 h 782211"/>
              <a:gd name="connsiteX3" fmla="*/ 2252980 w 2252980"/>
              <a:gd name="connsiteY3" fmla="*/ 782211 h 782211"/>
              <a:gd name="connsiteX4" fmla="*/ 0 w 2252980"/>
              <a:gd name="connsiteY4" fmla="*/ 782211 h 782211"/>
              <a:gd name="connsiteX0" fmla="*/ 0 w 2331036"/>
              <a:gd name="connsiteY0" fmla="*/ 792721 h 792721"/>
              <a:gd name="connsiteX1" fmla="*/ 1509006 w 2331036"/>
              <a:gd name="connsiteY1" fmla="*/ 10510 h 792721"/>
              <a:gd name="connsiteX2" fmla="*/ 2331036 w 2331036"/>
              <a:gd name="connsiteY2" fmla="*/ 0 h 792721"/>
              <a:gd name="connsiteX3" fmla="*/ 2252980 w 2331036"/>
              <a:gd name="connsiteY3" fmla="*/ 792721 h 792721"/>
              <a:gd name="connsiteX4" fmla="*/ 0 w 2331036"/>
              <a:gd name="connsiteY4" fmla="*/ 792721 h 792721"/>
              <a:gd name="connsiteX0" fmla="*/ 0 w 2331036"/>
              <a:gd name="connsiteY0" fmla="*/ 792721 h 792721"/>
              <a:gd name="connsiteX1" fmla="*/ 2076565 w 2331036"/>
              <a:gd name="connsiteY1" fmla="*/ 10513 h 792721"/>
              <a:gd name="connsiteX2" fmla="*/ 2331036 w 2331036"/>
              <a:gd name="connsiteY2" fmla="*/ 0 h 792721"/>
              <a:gd name="connsiteX3" fmla="*/ 2252980 w 2331036"/>
              <a:gd name="connsiteY3" fmla="*/ 792721 h 792721"/>
              <a:gd name="connsiteX4" fmla="*/ 0 w 2331036"/>
              <a:gd name="connsiteY4" fmla="*/ 792721 h 792721"/>
              <a:gd name="connsiteX0" fmla="*/ 0 w 2331036"/>
              <a:gd name="connsiteY0" fmla="*/ 792721 h 792721"/>
              <a:gd name="connsiteX1" fmla="*/ 1792789 w 2331036"/>
              <a:gd name="connsiteY1" fmla="*/ 21027 h 792721"/>
              <a:gd name="connsiteX2" fmla="*/ 2331036 w 2331036"/>
              <a:gd name="connsiteY2" fmla="*/ 0 h 792721"/>
              <a:gd name="connsiteX3" fmla="*/ 2252980 w 2331036"/>
              <a:gd name="connsiteY3" fmla="*/ 792721 h 792721"/>
              <a:gd name="connsiteX4" fmla="*/ 0 w 2331036"/>
              <a:gd name="connsiteY4" fmla="*/ 792721 h 792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036" h="792721">
                <a:moveTo>
                  <a:pt x="0" y="792721"/>
                </a:moveTo>
                <a:lnTo>
                  <a:pt x="1792789" y="21027"/>
                </a:lnTo>
                <a:lnTo>
                  <a:pt x="2331036" y="0"/>
                </a:lnTo>
                <a:lnTo>
                  <a:pt x="2252980" y="792721"/>
                </a:lnTo>
                <a:lnTo>
                  <a:pt x="0" y="792721"/>
                </a:lnTo>
                <a:close/>
              </a:path>
            </a:pathLst>
          </a:custGeom>
          <a:gradFill>
            <a:gsLst>
              <a:gs pos="0">
                <a:srgbClr val="CCDBED">
                  <a:alpha val="0"/>
                </a:srgbClr>
              </a:gs>
              <a:gs pos="100000">
                <a:srgbClr val="CCDBED"/>
              </a:gs>
            </a:gsLst>
            <a:lin ang="5400000" scaled="0"/>
          </a:gradFill>
          <a:ln w="12700" cap="flat" cmpd="sng" algn="ctr">
            <a:gradFill>
              <a:gsLst>
                <a:gs pos="0">
                  <a:srgbClr val="507EAE">
                    <a:alpha val="0"/>
                  </a:srgbClr>
                </a:gs>
                <a:gs pos="100000">
                  <a:srgbClr val="507EAE"/>
                </a:gs>
              </a:gsLst>
              <a:lin ang="5400000" scaled="0"/>
            </a:gradFill>
            <a:prstDash val="solid"/>
          </a:ln>
          <a:effectLst/>
        </p:spPr>
        <p:txBody>
          <a:bodyPr rtlCol="0" anchor="ctr"/>
          <a:lstStyle/>
          <a:p>
            <a:pPr algn="ctr"/>
            <a:endParaRPr lang="en-US" kern="0" dirty="0">
              <a:solidFill>
                <a:srgbClr val="FFFFFF"/>
              </a:solidFill>
              <a:latin typeface="Times New Roman" panose="02020603050405020304" pitchFamily="18" charset="0"/>
              <a:ea typeface="+mn-ea"/>
              <a:cs typeface="Times New Roman" panose="02020603050405020304" pitchFamily="18" charset="0"/>
            </a:endParaRPr>
          </a:p>
        </p:txBody>
      </p:sp>
      <p:sp>
        <p:nvSpPr>
          <p:cNvPr id="74" name="Trapezoid 63">
            <a:extLst>
              <a:ext uri="{FF2B5EF4-FFF2-40B4-BE49-F238E27FC236}">
                <a16:creationId xmlns:a16="http://schemas.microsoft.com/office/drawing/2014/main" id="{D9023202-0570-43C1-8CC4-3C768B846A69}"/>
              </a:ext>
            </a:extLst>
          </p:cNvPr>
          <p:cNvSpPr/>
          <p:nvPr/>
        </p:nvSpPr>
        <p:spPr bwMode="auto">
          <a:xfrm rot="5400000" flipH="1">
            <a:off x="2100482" y="4743195"/>
            <a:ext cx="2186152" cy="792721"/>
          </a:xfrm>
          <a:custGeom>
            <a:avLst/>
            <a:gdLst>
              <a:gd name="connsiteX0" fmla="*/ 0 w 2252980"/>
              <a:gd name="connsiteY0" fmla="*/ 761192 h 761192"/>
              <a:gd name="connsiteX1" fmla="*/ 878385 w 2252980"/>
              <a:gd name="connsiteY1" fmla="*/ 0 h 761192"/>
              <a:gd name="connsiteX2" fmla="*/ 1374595 w 2252980"/>
              <a:gd name="connsiteY2" fmla="*/ 0 h 761192"/>
              <a:gd name="connsiteX3" fmla="*/ 2252980 w 2252980"/>
              <a:gd name="connsiteY3" fmla="*/ 761192 h 761192"/>
              <a:gd name="connsiteX4" fmla="*/ 0 w 2252980"/>
              <a:gd name="connsiteY4" fmla="*/ 761192 h 761192"/>
              <a:gd name="connsiteX0" fmla="*/ 0 w 2252980"/>
              <a:gd name="connsiteY0" fmla="*/ 771703 h 771703"/>
              <a:gd name="connsiteX1" fmla="*/ 878385 w 2252980"/>
              <a:gd name="connsiteY1" fmla="*/ 10511 h 771703"/>
              <a:gd name="connsiteX2" fmla="*/ 2047257 w 2252980"/>
              <a:gd name="connsiteY2" fmla="*/ 0 h 771703"/>
              <a:gd name="connsiteX3" fmla="*/ 2252980 w 2252980"/>
              <a:gd name="connsiteY3" fmla="*/ 771703 h 771703"/>
              <a:gd name="connsiteX4" fmla="*/ 0 w 2252980"/>
              <a:gd name="connsiteY4" fmla="*/ 771703 h 771703"/>
              <a:gd name="connsiteX0" fmla="*/ 0 w 2252980"/>
              <a:gd name="connsiteY0" fmla="*/ 782211 h 782211"/>
              <a:gd name="connsiteX1" fmla="*/ 1509006 w 2252980"/>
              <a:gd name="connsiteY1" fmla="*/ 0 h 782211"/>
              <a:gd name="connsiteX2" fmla="*/ 2047257 w 2252980"/>
              <a:gd name="connsiteY2" fmla="*/ 10508 h 782211"/>
              <a:gd name="connsiteX3" fmla="*/ 2252980 w 2252980"/>
              <a:gd name="connsiteY3" fmla="*/ 782211 h 782211"/>
              <a:gd name="connsiteX4" fmla="*/ 0 w 2252980"/>
              <a:gd name="connsiteY4" fmla="*/ 782211 h 782211"/>
              <a:gd name="connsiteX0" fmla="*/ 0 w 2331036"/>
              <a:gd name="connsiteY0" fmla="*/ 792721 h 792721"/>
              <a:gd name="connsiteX1" fmla="*/ 1509006 w 2331036"/>
              <a:gd name="connsiteY1" fmla="*/ 10510 h 792721"/>
              <a:gd name="connsiteX2" fmla="*/ 2331036 w 2331036"/>
              <a:gd name="connsiteY2" fmla="*/ 0 h 792721"/>
              <a:gd name="connsiteX3" fmla="*/ 2252980 w 2331036"/>
              <a:gd name="connsiteY3" fmla="*/ 792721 h 792721"/>
              <a:gd name="connsiteX4" fmla="*/ 0 w 2331036"/>
              <a:gd name="connsiteY4" fmla="*/ 792721 h 792721"/>
              <a:gd name="connsiteX0" fmla="*/ 0 w 2331036"/>
              <a:gd name="connsiteY0" fmla="*/ 792721 h 792721"/>
              <a:gd name="connsiteX1" fmla="*/ 2076565 w 2331036"/>
              <a:gd name="connsiteY1" fmla="*/ 10513 h 792721"/>
              <a:gd name="connsiteX2" fmla="*/ 2331036 w 2331036"/>
              <a:gd name="connsiteY2" fmla="*/ 0 h 792721"/>
              <a:gd name="connsiteX3" fmla="*/ 2252980 w 2331036"/>
              <a:gd name="connsiteY3" fmla="*/ 792721 h 792721"/>
              <a:gd name="connsiteX4" fmla="*/ 0 w 2331036"/>
              <a:gd name="connsiteY4" fmla="*/ 792721 h 792721"/>
              <a:gd name="connsiteX0" fmla="*/ 0 w 2331036"/>
              <a:gd name="connsiteY0" fmla="*/ 792721 h 792721"/>
              <a:gd name="connsiteX1" fmla="*/ 1740234 w 2331036"/>
              <a:gd name="connsiteY1" fmla="*/ 31537 h 792721"/>
              <a:gd name="connsiteX2" fmla="*/ 2331036 w 2331036"/>
              <a:gd name="connsiteY2" fmla="*/ 0 h 792721"/>
              <a:gd name="connsiteX3" fmla="*/ 2252980 w 2331036"/>
              <a:gd name="connsiteY3" fmla="*/ 792721 h 792721"/>
              <a:gd name="connsiteX4" fmla="*/ 0 w 2331036"/>
              <a:gd name="connsiteY4" fmla="*/ 792721 h 792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036" h="792721">
                <a:moveTo>
                  <a:pt x="0" y="792721"/>
                </a:moveTo>
                <a:lnTo>
                  <a:pt x="1740234" y="31537"/>
                </a:lnTo>
                <a:lnTo>
                  <a:pt x="2331036" y="0"/>
                </a:lnTo>
                <a:lnTo>
                  <a:pt x="2252980" y="792721"/>
                </a:lnTo>
                <a:lnTo>
                  <a:pt x="0" y="792721"/>
                </a:lnTo>
                <a:close/>
              </a:path>
            </a:pathLst>
          </a:custGeom>
          <a:gradFill>
            <a:gsLst>
              <a:gs pos="0">
                <a:srgbClr val="CCDBED">
                  <a:alpha val="0"/>
                </a:srgbClr>
              </a:gs>
              <a:gs pos="100000">
                <a:srgbClr val="CCDBED"/>
              </a:gs>
            </a:gsLst>
            <a:lin ang="5400000" scaled="0"/>
          </a:gradFill>
          <a:ln w="12700" cap="flat" cmpd="sng" algn="ctr">
            <a:gradFill>
              <a:gsLst>
                <a:gs pos="0">
                  <a:srgbClr val="507EAE">
                    <a:alpha val="0"/>
                  </a:srgbClr>
                </a:gs>
                <a:gs pos="100000">
                  <a:srgbClr val="507EAE"/>
                </a:gs>
              </a:gsLst>
              <a:lin ang="5400000" scaled="0"/>
            </a:gradFill>
            <a:prstDash val="solid"/>
          </a:ln>
          <a:effectLst/>
        </p:spPr>
        <p:txBody>
          <a:bodyPr rtlCol="0" anchor="ctr"/>
          <a:lstStyle/>
          <a:p>
            <a:pPr algn="ctr"/>
            <a:endParaRPr lang="en-US" kern="0" dirty="0">
              <a:solidFill>
                <a:srgbClr val="FFFFFF"/>
              </a:solidFill>
              <a:latin typeface="Times New Roman" panose="02020603050405020304" pitchFamily="18" charset="0"/>
              <a:ea typeface="+mn-ea"/>
              <a:cs typeface="Times New Roman" panose="02020603050405020304" pitchFamily="18" charset="0"/>
            </a:endParaRPr>
          </a:p>
        </p:txBody>
      </p:sp>
      <p:sp>
        <p:nvSpPr>
          <p:cNvPr id="75" name="Trapezoid 63">
            <a:extLst>
              <a:ext uri="{FF2B5EF4-FFF2-40B4-BE49-F238E27FC236}">
                <a16:creationId xmlns:a16="http://schemas.microsoft.com/office/drawing/2014/main" id="{2D9EDEFD-62AC-4664-B446-30A36DB80C81}"/>
              </a:ext>
            </a:extLst>
          </p:cNvPr>
          <p:cNvSpPr/>
          <p:nvPr/>
        </p:nvSpPr>
        <p:spPr bwMode="auto">
          <a:xfrm rot="16200000" flipH="1" flipV="1">
            <a:off x="2028043" y="2197909"/>
            <a:ext cx="2331036" cy="792721"/>
          </a:xfrm>
          <a:custGeom>
            <a:avLst/>
            <a:gdLst>
              <a:gd name="connsiteX0" fmla="*/ 0 w 2252980"/>
              <a:gd name="connsiteY0" fmla="*/ 761192 h 761192"/>
              <a:gd name="connsiteX1" fmla="*/ 878385 w 2252980"/>
              <a:gd name="connsiteY1" fmla="*/ 0 h 761192"/>
              <a:gd name="connsiteX2" fmla="*/ 1374595 w 2252980"/>
              <a:gd name="connsiteY2" fmla="*/ 0 h 761192"/>
              <a:gd name="connsiteX3" fmla="*/ 2252980 w 2252980"/>
              <a:gd name="connsiteY3" fmla="*/ 761192 h 761192"/>
              <a:gd name="connsiteX4" fmla="*/ 0 w 2252980"/>
              <a:gd name="connsiteY4" fmla="*/ 761192 h 761192"/>
              <a:gd name="connsiteX0" fmla="*/ 0 w 2252980"/>
              <a:gd name="connsiteY0" fmla="*/ 771703 h 771703"/>
              <a:gd name="connsiteX1" fmla="*/ 878385 w 2252980"/>
              <a:gd name="connsiteY1" fmla="*/ 10511 h 771703"/>
              <a:gd name="connsiteX2" fmla="*/ 2047257 w 2252980"/>
              <a:gd name="connsiteY2" fmla="*/ 0 h 771703"/>
              <a:gd name="connsiteX3" fmla="*/ 2252980 w 2252980"/>
              <a:gd name="connsiteY3" fmla="*/ 771703 h 771703"/>
              <a:gd name="connsiteX4" fmla="*/ 0 w 2252980"/>
              <a:gd name="connsiteY4" fmla="*/ 771703 h 771703"/>
              <a:gd name="connsiteX0" fmla="*/ 0 w 2252980"/>
              <a:gd name="connsiteY0" fmla="*/ 782211 h 782211"/>
              <a:gd name="connsiteX1" fmla="*/ 1509006 w 2252980"/>
              <a:gd name="connsiteY1" fmla="*/ 0 h 782211"/>
              <a:gd name="connsiteX2" fmla="*/ 2047257 w 2252980"/>
              <a:gd name="connsiteY2" fmla="*/ 10508 h 782211"/>
              <a:gd name="connsiteX3" fmla="*/ 2252980 w 2252980"/>
              <a:gd name="connsiteY3" fmla="*/ 782211 h 782211"/>
              <a:gd name="connsiteX4" fmla="*/ 0 w 2252980"/>
              <a:gd name="connsiteY4" fmla="*/ 782211 h 782211"/>
              <a:gd name="connsiteX0" fmla="*/ 0 w 2331036"/>
              <a:gd name="connsiteY0" fmla="*/ 792721 h 792721"/>
              <a:gd name="connsiteX1" fmla="*/ 1509006 w 2331036"/>
              <a:gd name="connsiteY1" fmla="*/ 10510 h 792721"/>
              <a:gd name="connsiteX2" fmla="*/ 2331036 w 2331036"/>
              <a:gd name="connsiteY2" fmla="*/ 0 h 792721"/>
              <a:gd name="connsiteX3" fmla="*/ 2252980 w 2331036"/>
              <a:gd name="connsiteY3" fmla="*/ 792721 h 792721"/>
              <a:gd name="connsiteX4" fmla="*/ 0 w 2331036"/>
              <a:gd name="connsiteY4" fmla="*/ 792721 h 792721"/>
              <a:gd name="connsiteX0" fmla="*/ 0 w 2331036"/>
              <a:gd name="connsiteY0" fmla="*/ 792721 h 792721"/>
              <a:gd name="connsiteX1" fmla="*/ 2076565 w 2331036"/>
              <a:gd name="connsiteY1" fmla="*/ 10513 h 792721"/>
              <a:gd name="connsiteX2" fmla="*/ 2331036 w 2331036"/>
              <a:gd name="connsiteY2" fmla="*/ 0 h 792721"/>
              <a:gd name="connsiteX3" fmla="*/ 2252980 w 2331036"/>
              <a:gd name="connsiteY3" fmla="*/ 792721 h 792721"/>
              <a:gd name="connsiteX4" fmla="*/ 0 w 2331036"/>
              <a:gd name="connsiteY4" fmla="*/ 792721 h 792721"/>
              <a:gd name="connsiteX0" fmla="*/ 0 w 2331036"/>
              <a:gd name="connsiteY0" fmla="*/ 792721 h 792721"/>
              <a:gd name="connsiteX1" fmla="*/ 1792789 w 2331036"/>
              <a:gd name="connsiteY1" fmla="*/ 21027 h 792721"/>
              <a:gd name="connsiteX2" fmla="*/ 2331036 w 2331036"/>
              <a:gd name="connsiteY2" fmla="*/ 0 h 792721"/>
              <a:gd name="connsiteX3" fmla="*/ 2252980 w 2331036"/>
              <a:gd name="connsiteY3" fmla="*/ 792721 h 792721"/>
              <a:gd name="connsiteX4" fmla="*/ 0 w 2331036"/>
              <a:gd name="connsiteY4" fmla="*/ 792721 h 792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036" h="792721">
                <a:moveTo>
                  <a:pt x="0" y="792721"/>
                </a:moveTo>
                <a:lnTo>
                  <a:pt x="1792789" y="21027"/>
                </a:lnTo>
                <a:lnTo>
                  <a:pt x="2331036" y="0"/>
                </a:lnTo>
                <a:lnTo>
                  <a:pt x="2252980" y="792721"/>
                </a:lnTo>
                <a:lnTo>
                  <a:pt x="0" y="792721"/>
                </a:lnTo>
                <a:close/>
              </a:path>
            </a:pathLst>
          </a:custGeom>
          <a:gradFill>
            <a:gsLst>
              <a:gs pos="0">
                <a:srgbClr val="CCDBED">
                  <a:alpha val="0"/>
                </a:srgbClr>
              </a:gs>
              <a:gs pos="100000">
                <a:srgbClr val="CCDBED"/>
              </a:gs>
            </a:gsLst>
            <a:lin ang="5400000" scaled="0"/>
          </a:gradFill>
          <a:ln w="12700" cap="flat" cmpd="sng" algn="ctr">
            <a:gradFill>
              <a:gsLst>
                <a:gs pos="0">
                  <a:srgbClr val="507EAE">
                    <a:alpha val="0"/>
                  </a:srgbClr>
                </a:gs>
                <a:gs pos="100000">
                  <a:srgbClr val="507EAE"/>
                </a:gs>
              </a:gsLst>
              <a:lin ang="5400000" scaled="0"/>
            </a:gradFill>
            <a:prstDash val="solid"/>
          </a:ln>
          <a:effectLst/>
        </p:spPr>
        <p:txBody>
          <a:bodyPr rtlCol="0" anchor="ctr"/>
          <a:lstStyle/>
          <a:p>
            <a:pPr algn="ctr"/>
            <a:endParaRPr lang="en-US" kern="0" dirty="0">
              <a:solidFill>
                <a:srgbClr val="FFFFFF"/>
              </a:solidFill>
              <a:latin typeface="Times New Roman" panose="02020603050405020304" pitchFamily="18" charset="0"/>
              <a:ea typeface="+mn-ea"/>
              <a:cs typeface="Times New Roman" panose="02020603050405020304" pitchFamily="18" charset="0"/>
            </a:endParaRPr>
          </a:p>
        </p:txBody>
      </p:sp>
      <p:sp>
        <p:nvSpPr>
          <p:cNvPr id="76" name="Rounded Rectangle 32">
            <a:extLst>
              <a:ext uri="{FF2B5EF4-FFF2-40B4-BE49-F238E27FC236}">
                <a16:creationId xmlns:a16="http://schemas.microsoft.com/office/drawing/2014/main" id="{B6DD7D20-8424-4BC0-9797-CF49FAA858F0}"/>
              </a:ext>
            </a:extLst>
          </p:cNvPr>
          <p:cNvSpPr/>
          <p:nvPr/>
        </p:nvSpPr>
        <p:spPr bwMode="auto">
          <a:xfrm>
            <a:off x="3589531" y="2891951"/>
            <a:ext cx="1865036" cy="1473065"/>
          </a:xfrm>
          <a:prstGeom prst="roundRect">
            <a:avLst>
              <a:gd name="adj" fmla="val 1018"/>
            </a:avLst>
          </a:prstGeom>
          <a:solidFill>
            <a:srgbClr val="FFFFFF"/>
          </a:solidFill>
          <a:ln w="12700">
            <a:solidFill>
              <a:srgbClr val="274270"/>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a:rPr>
              <a:t>Demonstrated Data Management expertise / experience</a:t>
            </a:r>
            <a:endParaRPr lang="en-US" sz="1100" dirty="0">
              <a:solidFill>
                <a:srgbClr val="062D54"/>
              </a:solidFill>
              <a:cs typeface="Times New Roman"/>
            </a:endParaRP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Transparent Agile Process</a:t>
            </a:r>
            <a:endParaRPr lang="en-US" sz="1100" dirty="0">
              <a:solidFill>
                <a:srgbClr val="062D54"/>
              </a:solidFill>
              <a:cs typeface="Times New Roman" panose="02020603050405020304" pitchFamily="18" charset="0"/>
            </a:endParaRP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Data Science Expertise</a:t>
            </a:r>
            <a:endParaRPr lang="en-US" sz="1100" dirty="0">
              <a:solidFill>
                <a:srgbClr val="062D54"/>
              </a:solidFill>
              <a:cs typeface="Times New Roman" panose="02020603050405020304" pitchFamily="18" charset="0"/>
            </a:endParaRP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Data Engineering Expertise</a:t>
            </a:r>
            <a:endParaRPr lang="en-US" sz="1100" dirty="0">
              <a:solidFill>
                <a:srgbClr val="062D54"/>
              </a:solidFill>
              <a:cs typeface="Times New Roman" panose="02020603050405020304" pitchFamily="18" charset="0"/>
            </a:endParaRPr>
          </a:p>
        </p:txBody>
      </p:sp>
      <p:sp>
        <p:nvSpPr>
          <p:cNvPr id="77" name="TextBox 76">
            <a:extLst>
              <a:ext uri="{FF2B5EF4-FFF2-40B4-BE49-F238E27FC236}">
                <a16:creationId xmlns:a16="http://schemas.microsoft.com/office/drawing/2014/main" id="{743494CD-33CF-421B-AF0C-039F08AD7D48}"/>
              </a:ext>
            </a:extLst>
          </p:cNvPr>
          <p:cNvSpPr txBox="1"/>
          <p:nvPr/>
        </p:nvSpPr>
        <p:spPr>
          <a:xfrm>
            <a:off x="3445969" y="4209515"/>
            <a:ext cx="2152160" cy="247084"/>
          </a:xfrm>
          <a:prstGeom prst="rect">
            <a:avLst/>
          </a:prstGeom>
          <a:noFill/>
          <a:effectLst>
            <a:outerShdw blurRad="25400" dist="12700" dir="2700000" algn="tl" rotWithShape="0">
              <a:srgbClr val="FFFFFF"/>
            </a:outerShdw>
          </a:effectLst>
        </p:spPr>
        <p:txBody>
          <a:bodyPr wrap="square" lIns="0" tIns="0" rIns="0" bIns="0" rtlCol="0">
            <a:noAutofit/>
          </a:bodyPr>
          <a:lstStyle/>
          <a:p>
            <a:pPr algn="ctr">
              <a:lnSpc>
                <a:spcPct val="85000"/>
              </a:lnSpc>
              <a:spcBef>
                <a:spcPts val="200"/>
              </a:spcBef>
            </a:pPr>
            <a:r>
              <a:rPr lang="en-US" sz="1300" b="1" i="1" dirty="0">
                <a:solidFill>
                  <a:srgbClr val="062D54"/>
                </a:solidFill>
                <a:cs typeface="Times New Roman" panose="02020603050405020304" pitchFamily="18" charset="0"/>
              </a:rPr>
              <a:t>Kessel Run Partner</a:t>
            </a:r>
            <a:endParaRPr lang="en-US" sz="1200" b="1" i="1" dirty="0">
              <a:solidFill>
                <a:srgbClr val="062D54"/>
              </a:solidFill>
              <a:cs typeface="Times New Roman" panose="02020603050405020304" pitchFamily="18" charset="0"/>
            </a:endParaRPr>
          </a:p>
        </p:txBody>
      </p:sp>
      <p:sp>
        <p:nvSpPr>
          <p:cNvPr id="78" name="Rounded Rectangle 43">
            <a:extLst>
              <a:ext uri="{FF2B5EF4-FFF2-40B4-BE49-F238E27FC236}">
                <a16:creationId xmlns:a16="http://schemas.microsoft.com/office/drawing/2014/main" id="{7798347F-0B4F-4881-ADCE-A71061DA1925}"/>
              </a:ext>
            </a:extLst>
          </p:cNvPr>
          <p:cNvSpPr/>
          <p:nvPr/>
        </p:nvSpPr>
        <p:spPr bwMode="auto">
          <a:xfrm>
            <a:off x="6247075" y="1375846"/>
            <a:ext cx="2560320" cy="2317428"/>
          </a:xfrm>
          <a:prstGeom prst="roundRect">
            <a:avLst>
              <a:gd name="adj" fmla="val 1018"/>
            </a:avLst>
          </a:prstGeom>
          <a:solidFill>
            <a:srgbClr val="FFFFFF"/>
          </a:solidFill>
          <a:ln w="12700">
            <a:solidFill>
              <a:schemeClr val="accent5"/>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pPr marL="171450" indent="-171450">
              <a:lnSpc>
                <a:spcPct val="85000"/>
              </a:lnSpc>
              <a:spcBef>
                <a:spcPts val="200"/>
              </a:spcBef>
              <a:buClr>
                <a:schemeClr val="accent5"/>
              </a:buClr>
              <a:buFont typeface="Wingdings" panose="05000000000000000000" pitchFamily="2" charset="2"/>
              <a:buChar char="§"/>
            </a:pPr>
            <a:endParaRPr lang="en-US" sz="1300" dirty="0">
              <a:solidFill>
                <a:srgbClr val="062D54"/>
              </a:solidFill>
              <a:cs typeface="Times New Roman" panose="02020603050405020304" pitchFamily="18" charset="0"/>
            </a:endParaRP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Comprehensive documentation for installation, user operation, and O&amp;M</a:t>
            </a:r>
          </a:p>
          <a:p>
            <a:pPr marL="171450" indent="-171450">
              <a:lnSpc>
                <a:spcPct val="85000"/>
              </a:lnSpc>
              <a:spcBef>
                <a:spcPts val="200"/>
              </a:spcBef>
              <a:buClr>
                <a:schemeClr val="accent5"/>
              </a:buClr>
              <a:buFont typeface="Wingdings" panose="05000000000000000000" pitchFamily="2" charset="2"/>
              <a:buChar char="§"/>
            </a:pPr>
            <a:endParaRPr lang="en-US" sz="1300" dirty="0">
              <a:solidFill>
                <a:srgbClr val="062D54"/>
              </a:solidFill>
              <a:cs typeface="Times New Roman" panose="02020603050405020304" pitchFamily="18" charset="0"/>
            </a:endParaRPr>
          </a:p>
          <a:p>
            <a:pPr lvl="1" indent="-223838">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Installation Guide</a:t>
            </a:r>
          </a:p>
          <a:p>
            <a:pPr lvl="1" indent="-223838">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Architecture Diagrams</a:t>
            </a:r>
          </a:p>
          <a:p>
            <a:pPr lvl="1" indent="-223838">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Open codebase available in Git</a:t>
            </a:r>
          </a:p>
          <a:p>
            <a:pPr marL="171450" indent="-171450">
              <a:lnSpc>
                <a:spcPct val="85000"/>
              </a:lnSpc>
              <a:spcBef>
                <a:spcPts val="200"/>
              </a:spcBef>
              <a:buClr>
                <a:schemeClr val="accent5"/>
              </a:buClr>
              <a:buFont typeface="Wingdings" panose="05000000000000000000" pitchFamily="2" charset="2"/>
              <a:buChar char="§"/>
            </a:pPr>
            <a:endParaRPr lang="en-US" sz="1100" dirty="0">
              <a:solidFill>
                <a:srgbClr val="062D54"/>
              </a:solidFill>
              <a:cs typeface="Times New Roman" panose="02020603050405020304" pitchFamily="18" charset="0"/>
            </a:endParaRPr>
          </a:p>
          <a:p>
            <a:pPr marL="171450" indent="-171450">
              <a:lnSpc>
                <a:spcPct val="85000"/>
              </a:lnSpc>
              <a:spcBef>
                <a:spcPts val="200"/>
              </a:spcBef>
              <a:buClr>
                <a:schemeClr val="accent5"/>
              </a:buClr>
              <a:buFont typeface="Wingdings" panose="05000000000000000000" pitchFamily="2" charset="2"/>
              <a:buChar char="§"/>
            </a:pPr>
            <a:endParaRPr lang="en-US" sz="1100" dirty="0">
              <a:solidFill>
                <a:srgbClr val="062D54"/>
              </a:solidFill>
              <a:cs typeface="Times New Roman" panose="02020603050405020304" pitchFamily="18" charset="0"/>
            </a:endParaRPr>
          </a:p>
        </p:txBody>
      </p:sp>
      <p:sp>
        <p:nvSpPr>
          <p:cNvPr id="79" name="Rounded Rectangle 54">
            <a:extLst>
              <a:ext uri="{FF2B5EF4-FFF2-40B4-BE49-F238E27FC236}">
                <a16:creationId xmlns:a16="http://schemas.microsoft.com/office/drawing/2014/main" id="{9C2193F9-D43A-4CA8-8510-6B482D3E8B72}"/>
              </a:ext>
            </a:extLst>
          </p:cNvPr>
          <p:cNvSpPr/>
          <p:nvPr/>
        </p:nvSpPr>
        <p:spPr bwMode="auto">
          <a:xfrm>
            <a:off x="239907" y="1410641"/>
            <a:ext cx="2559364" cy="2282633"/>
          </a:xfrm>
          <a:prstGeom prst="roundRect">
            <a:avLst>
              <a:gd name="adj" fmla="val 1018"/>
            </a:avLst>
          </a:prstGeom>
          <a:solidFill>
            <a:srgbClr val="FFFFFF"/>
          </a:solidFill>
          <a:ln w="12700">
            <a:solidFill>
              <a:schemeClr val="accent5"/>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a:rPr>
              <a:t>Designed and Implemented an Event Driven Data system </a:t>
            </a: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a:rPr>
              <a:t>Developed analytics using a new-to-ITC data feed</a:t>
            </a:r>
            <a:endParaRPr lang="en-US" sz="1200" dirty="0">
              <a:solidFill>
                <a:srgbClr val="062D54"/>
              </a:solidFill>
              <a:cs typeface="Times New Roman"/>
            </a:endParaRP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a:rPr>
              <a:t>Data ingest from APIs in two formats</a:t>
            </a:r>
            <a:endParaRPr lang="en-US" sz="1200" dirty="0">
              <a:solidFill>
                <a:srgbClr val="062D54"/>
              </a:solidFill>
              <a:cs typeface="Times New Roman"/>
            </a:endParaRP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a:rPr>
              <a:t>24x7 Operational Monitoring</a:t>
            </a:r>
            <a:endParaRPr lang="en-US" sz="1200" dirty="0">
              <a:solidFill>
                <a:srgbClr val="062D54"/>
              </a:solidFill>
              <a:cs typeface="Times New Roman"/>
            </a:endParaRP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a:rPr>
              <a:t>Single Pane of Glass User-Centric  Dashboards using Plot.ly</a:t>
            </a:r>
            <a:endParaRPr lang="en-US" sz="1200" dirty="0">
              <a:solidFill>
                <a:srgbClr val="062D54"/>
              </a:solidFill>
              <a:cs typeface="Times New Roman"/>
            </a:endParaRP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a:rPr>
              <a:t>Use of MongoDB for replay and testing</a:t>
            </a:r>
            <a:endParaRPr lang="en-US" sz="1200" dirty="0">
              <a:solidFill>
                <a:srgbClr val="062D54"/>
              </a:solidFill>
              <a:cs typeface="Times New Roman"/>
            </a:endParaRPr>
          </a:p>
          <a:p>
            <a:pPr marL="171450" indent="-171450">
              <a:lnSpc>
                <a:spcPct val="85000"/>
              </a:lnSpc>
              <a:spcBef>
                <a:spcPts val="200"/>
              </a:spcBef>
              <a:buClr>
                <a:schemeClr val="accent5"/>
              </a:buClr>
              <a:buFont typeface="Wingdings" panose="05000000000000000000" pitchFamily="2" charset="2"/>
              <a:buChar char="§"/>
            </a:pPr>
            <a:endParaRPr lang="en-US" sz="1100" dirty="0">
              <a:solidFill>
                <a:srgbClr val="062D54"/>
              </a:solidFill>
              <a:cs typeface="Times New Roman" panose="02020603050405020304" pitchFamily="18" charset="0"/>
            </a:endParaRPr>
          </a:p>
          <a:p>
            <a:pPr marL="171450" indent="-171450">
              <a:lnSpc>
                <a:spcPct val="85000"/>
              </a:lnSpc>
              <a:spcBef>
                <a:spcPts val="200"/>
              </a:spcBef>
              <a:buClr>
                <a:schemeClr val="accent5"/>
              </a:buClr>
              <a:buFont typeface="Wingdings" panose="05000000000000000000" pitchFamily="2" charset="2"/>
              <a:buChar char="§"/>
            </a:pPr>
            <a:endParaRPr lang="en-US" sz="1100" dirty="0">
              <a:solidFill>
                <a:srgbClr val="062D54"/>
              </a:solidFill>
              <a:cs typeface="Times New Roman" panose="02020603050405020304" pitchFamily="18" charset="0"/>
            </a:endParaRPr>
          </a:p>
        </p:txBody>
      </p:sp>
      <p:sp>
        <p:nvSpPr>
          <p:cNvPr id="80" name="TextBox 79">
            <a:extLst>
              <a:ext uri="{FF2B5EF4-FFF2-40B4-BE49-F238E27FC236}">
                <a16:creationId xmlns:a16="http://schemas.microsoft.com/office/drawing/2014/main" id="{EB945B36-C69F-4F1F-BCBA-B0CA3DF6D8B2}"/>
              </a:ext>
            </a:extLst>
          </p:cNvPr>
          <p:cNvSpPr txBox="1"/>
          <p:nvPr/>
        </p:nvSpPr>
        <p:spPr>
          <a:xfrm>
            <a:off x="239267" y="3496992"/>
            <a:ext cx="2521828" cy="228600"/>
          </a:xfrm>
          <a:prstGeom prst="rect">
            <a:avLst/>
          </a:prstGeom>
          <a:noFill/>
          <a:effectLst>
            <a:outerShdw blurRad="25400" dist="12700" dir="2700000" algn="tl" rotWithShape="0">
              <a:srgbClr val="FFFFFF"/>
            </a:outerShdw>
          </a:effectLst>
        </p:spPr>
        <p:txBody>
          <a:bodyPr wrap="square" lIns="0" tIns="0" rIns="0" bIns="0" rtlCol="0">
            <a:noAutofit/>
          </a:bodyPr>
          <a:lstStyle/>
          <a:p>
            <a:pPr algn="ctr">
              <a:lnSpc>
                <a:spcPct val="85000"/>
              </a:lnSpc>
              <a:spcBef>
                <a:spcPts val="200"/>
              </a:spcBef>
            </a:pPr>
            <a:r>
              <a:rPr lang="en-US" sz="1300" b="1" i="1" dirty="0">
                <a:solidFill>
                  <a:srgbClr val="062D54"/>
                </a:solidFill>
                <a:cs typeface="Times New Roman" panose="02020603050405020304" pitchFamily="18" charset="0"/>
              </a:rPr>
              <a:t>Biased for Action</a:t>
            </a:r>
            <a:endParaRPr lang="en-US" sz="1200" b="1" i="1" dirty="0">
              <a:solidFill>
                <a:srgbClr val="062D54"/>
              </a:solidFill>
              <a:cs typeface="Times New Roman" panose="02020603050405020304" pitchFamily="18" charset="0"/>
            </a:endParaRPr>
          </a:p>
        </p:txBody>
      </p:sp>
      <p:grpSp>
        <p:nvGrpSpPr>
          <p:cNvPr id="81" name="Group 3">
            <a:extLst>
              <a:ext uri="{FF2B5EF4-FFF2-40B4-BE49-F238E27FC236}">
                <a16:creationId xmlns:a16="http://schemas.microsoft.com/office/drawing/2014/main" id="{940058B9-EA50-4877-B260-B6B6511813A5}"/>
              </a:ext>
            </a:extLst>
          </p:cNvPr>
          <p:cNvGrpSpPr/>
          <p:nvPr/>
        </p:nvGrpSpPr>
        <p:grpSpPr>
          <a:xfrm>
            <a:off x="3646416" y="4182136"/>
            <a:ext cx="1751266" cy="182880"/>
            <a:chOff x="615908" y="3924162"/>
            <a:chExt cx="1751266" cy="182880"/>
          </a:xfrm>
        </p:grpSpPr>
        <p:pic>
          <p:nvPicPr>
            <p:cNvPr id="82" name="Picture 9">
              <a:extLst>
                <a:ext uri="{FF2B5EF4-FFF2-40B4-BE49-F238E27FC236}">
                  <a16:creationId xmlns:a16="http://schemas.microsoft.com/office/drawing/2014/main" id="{CB76E61E-1FE1-442B-A5C6-20805095197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15908" y="3924162"/>
              <a:ext cx="182880" cy="182880"/>
            </a:xfrm>
            <a:prstGeom prst="rect">
              <a:avLst/>
            </a:prstGeom>
          </p:spPr>
        </p:pic>
        <p:pic>
          <p:nvPicPr>
            <p:cNvPr id="83" name="Picture 32">
              <a:extLst>
                <a:ext uri="{FF2B5EF4-FFF2-40B4-BE49-F238E27FC236}">
                  <a16:creationId xmlns:a16="http://schemas.microsoft.com/office/drawing/2014/main" id="{8FFBA5A4-D62B-493E-BF97-5A6D18D71E8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184294" y="3924162"/>
              <a:ext cx="182880" cy="182880"/>
            </a:xfrm>
            <a:prstGeom prst="rect">
              <a:avLst/>
            </a:prstGeom>
          </p:spPr>
        </p:pic>
      </p:grpSp>
      <p:sp>
        <p:nvSpPr>
          <p:cNvPr id="84" name="Rounded Rectangle 68">
            <a:extLst>
              <a:ext uri="{FF2B5EF4-FFF2-40B4-BE49-F238E27FC236}">
                <a16:creationId xmlns:a16="http://schemas.microsoft.com/office/drawing/2014/main" id="{A4CDE069-32B6-4B9B-8A3C-AFF54ACD995A}"/>
              </a:ext>
            </a:extLst>
          </p:cNvPr>
          <p:cNvSpPr/>
          <p:nvPr/>
        </p:nvSpPr>
        <p:spPr bwMode="auto">
          <a:xfrm>
            <a:off x="6247075" y="4099406"/>
            <a:ext cx="2560320" cy="2133227"/>
          </a:xfrm>
          <a:prstGeom prst="roundRect">
            <a:avLst>
              <a:gd name="adj" fmla="val 1018"/>
            </a:avLst>
          </a:prstGeom>
          <a:solidFill>
            <a:srgbClr val="FFFFFF"/>
          </a:solidFill>
          <a:ln w="12700">
            <a:solidFill>
              <a:srgbClr val="274270"/>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pPr marL="171450" lvl="1" indent="-171450">
              <a:lnSpc>
                <a:spcPct val="85000"/>
              </a:lnSpc>
              <a:spcBef>
                <a:spcPts val="200"/>
              </a:spcBef>
              <a:buClr>
                <a:schemeClr val="accent5"/>
              </a:buClr>
              <a:buFont typeface="Wingdings" panose="05000000000000000000" pitchFamily="2" charset="2"/>
              <a:buChar char="§"/>
            </a:pPr>
            <a:endParaRPr lang="en-US" sz="1300" dirty="0">
              <a:solidFill>
                <a:srgbClr val="062D54"/>
              </a:solidFill>
              <a:cs typeface="Times New Roman" panose="02020603050405020304" pitchFamily="18" charset="0"/>
            </a:endParaRPr>
          </a:p>
          <a:p>
            <a:pPr marL="171450" lvl="1"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Insight into data transformation structure through use of ELK Stack (Kibana, Filebeat, Metricbeat, ElasticSearch)</a:t>
            </a:r>
            <a:endParaRPr lang="en-US" sz="1100" dirty="0">
              <a:solidFill>
                <a:srgbClr val="062D54"/>
              </a:solidFill>
              <a:cs typeface="Times New Roman" panose="02020603050405020304" pitchFamily="18" charset="0"/>
            </a:endParaRPr>
          </a:p>
          <a:p>
            <a:pPr marL="171450" lvl="1"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Simple transport from source to kafka, analytics, and dashboards</a:t>
            </a:r>
            <a:endParaRPr lang="en-US" sz="1100" dirty="0">
              <a:solidFill>
                <a:srgbClr val="062D54"/>
              </a:solidFill>
              <a:cs typeface="Times New Roman" panose="02020603050405020304" pitchFamily="18" charset="0"/>
            </a:endParaRPr>
          </a:p>
        </p:txBody>
      </p:sp>
      <p:sp>
        <p:nvSpPr>
          <p:cNvPr id="85" name="TextBox 84">
            <a:extLst>
              <a:ext uri="{FF2B5EF4-FFF2-40B4-BE49-F238E27FC236}">
                <a16:creationId xmlns:a16="http://schemas.microsoft.com/office/drawing/2014/main" id="{AE1E32A4-4331-4D35-A05A-C7C75B728EF3}"/>
              </a:ext>
            </a:extLst>
          </p:cNvPr>
          <p:cNvSpPr txBox="1"/>
          <p:nvPr/>
        </p:nvSpPr>
        <p:spPr>
          <a:xfrm>
            <a:off x="6788370" y="5932129"/>
            <a:ext cx="1477731" cy="369043"/>
          </a:xfrm>
          <a:prstGeom prst="rect">
            <a:avLst/>
          </a:prstGeom>
          <a:noFill/>
          <a:ln w="12700">
            <a:noFill/>
          </a:ln>
          <a:effectLst>
            <a:outerShdw blurRad="25400" dist="12700" dir="2700000" algn="tl" rotWithShape="0">
              <a:srgbClr val="FFFFFF"/>
            </a:outerShdw>
          </a:effectLst>
        </p:spPr>
        <p:txBody>
          <a:bodyPr wrap="square" lIns="0" tIns="0" rIns="0" bIns="0" rtlCol="0">
            <a:noAutofit/>
          </a:bodyPr>
          <a:lstStyle/>
          <a:p>
            <a:pPr algn="ctr">
              <a:lnSpc>
                <a:spcPct val="85000"/>
              </a:lnSpc>
              <a:spcBef>
                <a:spcPts val="200"/>
              </a:spcBef>
            </a:pPr>
            <a:r>
              <a:rPr lang="en-US" sz="1300" b="1" i="1" dirty="0">
                <a:solidFill>
                  <a:srgbClr val="062D54"/>
                </a:solidFill>
                <a:cs typeface="Times New Roman" panose="02020603050405020304" pitchFamily="18" charset="0"/>
              </a:rPr>
              <a:t>Performance  Driven</a:t>
            </a:r>
            <a:endParaRPr lang="en-US" sz="1200" b="1" i="1" dirty="0">
              <a:solidFill>
                <a:srgbClr val="062D54"/>
              </a:solidFill>
              <a:cs typeface="Times New Roman" panose="02020603050405020304" pitchFamily="18" charset="0"/>
            </a:endParaRPr>
          </a:p>
        </p:txBody>
      </p:sp>
      <p:grpSp>
        <p:nvGrpSpPr>
          <p:cNvPr id="86" name="Group 42">
            <a:extLst>
              <a:ext uri="{FF2B5EF4-FFF2-40B4-BE49-F238E27FC236}">
                <a16:creationId xmlns:a16="http://schemas.microsoft.com/office/drawing/2014/main" id="{2E890F8A-79B3-45AC-905F-57EA06B5AE66}"/>
              </a:ext>
            </a:extLst>
          </p:cNvPr>
          <p:cNvGrpSpPr/>
          <p:nvPr/>
        </p:nvGrpSpPr>
        <p:grpSpPr>
          <a:xfrm>
            <a:off x="6572542" y="5913839"/>
            <a:ext cx="1909386" cy="182880"/>
            <a:chOff x="6381740" y="3924162"/>
            <a:chExt cx="1909386" cy="182880"/>
          </a:xfrm>
        </p:grpSpPr>
        <p:pic>
          <p:nvPicPr>
            <p:cNvPr id="87" name="Picture 43">
              <a:extLst>
                <a:ext uri="{FF2B5EF4-FFF2-40B4-BE49-F238E27FC236}">
                  <a16:creationId xmlns:a16="http://schemas.microsoft.com/office/drawing/2014/main" id="{910E4FDD-4F05-4540-BFD5-0FFB1B828E8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381740" y="3924162"/>
              <a:ext cx="182880" cy="182880"/>
            </a:xfrm>
            <a:prstGeom prst="rect">
              <a:avLst/>
            </a:prstGeom>
          </p:spPr>
        </p:pic>
        <p:pic>
          <p:nvPicPr>
            <p:cNvPr id="88" name="Picture 44">
              <a:extLst>
                <a:ext uri="{FF2B5EF4-FFF2-40B4-BE49-F238E27FC236}">
                  <a16:creationId xmlns:a16="http://schemas.microsoft.com/office/drawing/2014/main" id="{B1D05746-52CF-4299-86CD-961F9746B9C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08246" y="3924162"/>
              <a:ext cx="182880" cy="182880"/>
            </a:xfrm>
            <a:prstGeom prst="rect">
              <a:avLst/>
            </a:prstGeom>
          </p:spPr>
        </p:pic>
      </p:grpSp>
      <p:sp>
        <p:nvSpPr>
          <p:cNvPr id="89" name="Rounded Rectangle 75">
            <a:extLst>
              <a:ext uri="{FF2B5EF4-FFF2-40B4-BE49-F238E27FC236}">
                <a16:creationId xmlns:a16="http://schemas.microsoft.com/office/drawing/2014/main" id="{ACCB5277-1B29-41CB-A876-CEB0DFC41C9F}"/>
              </a:ext>
            </a:extLst>
          </p:cNvPr>
          <p:cNvSpPr/>
          <p:nvPr/>
        </p:nvSpPr>
        <p:spPr bwMode="auto">
          <a:xfrm>
            <a:off x="239907" y="4076700"/>
            <a:ext cx="2557116" cy="2155933"/>
          </a:xfrm>
          <a:prstGeom prst="roundRect">
            <a:avLst>
              <a:gd name="adj" fmla="val 1018"/>
            </a:avLst>
          </a:prstGeom>
          <a:solidFill>
            <a:srgbClr val="FFFFFF"/>
          </a:solidFill>
          <a:ln w="12700">
            <a:solidFill>
              <a:schemeClr val="accent5"/>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pPr marL="171450" indent="-171450">
              <a:lnSpc>
                <a:spcPct val="85000"/>
              </a:lnSpc>
              <a:spcBef>
                <a:spcPts val="200"/>
              </a:spcBef>
              <a:buClr>
                <a:schemeClr val="accent5"/>
              </a:buClr>
              <a:buFont typeface="Wingdings" panose="05000000000000000000" pitchFamily="2" charset="2"/>
              <a:buChar char="§"/>
            </a:pPr>
            <a:endParaRPr lang="en-US" sz="1300" dirty="0">
              <a:solidFill>
                <a:srgbClr val="062D54"/>
              </a:solidFill>
              <a:cs typeface="Times New Roman"/>
            </a:endParaRP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a:rPr>
              <a:t>Future-proof Docker-based implementation for scalability</a:t>
            </a:r>
            <a:endParaRPr lang="en-US" sz="1100" dirty="0">
              <a:solidFill>
                <a:srgbClr val="062D54"/>
              </a:solidFill>
              <a:cs typeface="Times New Roman"/>
            </a:endParaRP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Efficient use of existing containers</a:t>
            </a:r>
            <a:endParaRPr lang="en-US" sz="1100" dirty="0">
              <a:solidFill>
                <a:srgbClr val="062D54"/>
              </a:solidFill>
              <a:cs typeface="Times New Roman" panose="02020603050405020304" pitchFamily="18" charset="0"/>
            </a:endParaRP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Concurrent local development through Docker while infrastructure was stood up</a:t>
            </a: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Rapid stand-up through use of AWS</a:t>
            </a:r>
          </a:p>
          <a:p>
            <a:pPr marL="171450" indent="-171450">
              <a:lnSpc>
                <a:spcPct val="85000"/>
              </a:lnSpc>
              <a:spcBef>
                <a:spcPts val="200"/>
              </a:spcBef>
              <a:buClr>
                <a:schemeClr val="accent5"/>
              </a:buClr>
              <a:buFont typeface="Wingdings" panose="05000000000000000000" pitchFamily="2" charset="2"/>
              <a:buChar char="§"/>
            </a:pPr>
            <a:endParaRPr lang="en-US" sz="1100" dirty="0">
              <a:solidFill>
                <a:srgbClr val="062D54"/>
              </a:solidFill>
              <a:cs typeface="Times New Roman" panose="02020603050405020304" pitchFamily="18" charset="0"/>
            </a:endParaRPr>
          </a:p>
          <a:p>
            <a:pPr marL="171450" indent="-171450">
              <a:lnSpc>
                <a:spcPct val="85000"/>
              </a:lnSpc>
              <a:spcBef>
                <a:spcPts val="200"/>
              </a:spcBef>
              <a:buClr>
                <a:schemeClr val="accent5"/>
              </a:buClr>
              <a:buFont typeface="Wingdings" panose="05000000000000000000" pitchFamily="2" charset="2"/>
              <a:buChar char="§"/>
            </a:pPr>
            <a:endParaRPr lang="en-US" sz="1100" dirty="0">
              <a:solidFill>
                <a:srgbClr val="062D54"/>
              </a:solidFill>
              <a:cs typeface="Times New Roman" panose="02020603050405020304" pitchFamily="18" charset="0"/>
            </a:endParaRPr>
          </a:p>
        </p:txBody>
      </p:sp>
      <p:sp>
        <p:nvSpPr>
          <p:cNvPr id="90" name="TextBox 89">
            <a:extLst>
              <a:ext uri="{FF2B5EF4-FFF2-40B4-BE49-F238E27FC236}">
                <a16:creationId xmlns:a16="http://schemas.microsoft.com/office/drawing/2014/main" id="{929954C7-7B7B-4FFB-A031-4C55E8C65B8E}"/>
              </a:ext>
            </a:extLst>
          </p:cNvPr>
          <p:cNvSpPr txBox="1"/>
          <p:nvPr/>
        </p:nvSpPr>
        <p:spPr>
          <a:xfrm>
            <a:off x="167337" y="6002351"/>
            <a:ext cx="2704504" cy="228600"/>
          </a:xfrm>
          <a:prstGeom prst="rect">
            <a:avLst/>
          </a:prstGeom>
          <a:noFill/>
          <a:effectLst>
            <a:outerShdw blurRad="25400" dist="12700" dir="2700000" algn="tl" rotWithShape="0">
              <a:srgbClr val="FFFFFF"/>
            </a:outerShdw>
          </a:effectLst>
        </p:spPr>
        <p:txBody>
          <a:bodyPr wrap="square" lIns="0" tIns="0" rIns="0" bIns="0" rtlCol="0">
            <a:noAutofit/>
          </a:bodyPr>
          <a:lstStyle/>
          <a:p>
            <a:pPr algn="ctr">
              <a:lnSpc>
                <a:spcPct val="85000"/>
              </a:lnSpc>
              <a:spcBef>
                <a:spcPts val="200"/>
              </a:spcBef>
            </a:pPr>
            <a:r>
              <a:rPr lang="en-US" sz="1300" b="1" i="1" dirty="0">
                <a:solidFill>
                  <a:srgbClr val="062D54"/>
                </a:solidFill>
                <a:cs typeface="Times New Roman" panose="02020603050405020304" pitchFamily="18" charset="0"/>
              </a:rPr>
              <a:t>Invested in Your Success</a:t>
            </a:r>
            <a:endParaRPr lang="en-US" sz="1200" b="1" i="1" dirty="0">
              <a:solidFill>
                <a:srgbClr val="062D54"/>
              </a:solidFill>
              <a:cs typeface="Times New Roman" panose="02020603050405020304" pitchFamily="18" charset="0"/>
            </a:endParaRPr>
          </a:p>
        </p:txBody>
      </p:sp>
      <p:grpSp>
        <p:nvGrpSpPr>
          <p:cNvPr id="91" name="Group 48">
            <a:extLst>
              <a:ext uri="{FF2B5EF4-FFF2-40B4-BE49-F238E27FC236}">
                <a16:creationId xmlns:a16="http://schemas.microsoft.com/office/drawing/2014/main" id="{0B41E393-1508-4C93-8221-0F1E69A30D91}"/>
              </a:ext>
            </a:extLst>
          </p:cNvPr>
          <p:cNvGrpSpPr/>
          <p:nvPr/>
        </p:nvGrpSpPr>
        <p:grpSpPr>
          <a:xfrm>
            <a:off x="506942" y="5972887"/>
            <a:ext cx="2037102" cy="188278"/>
            <a:chOff x="748084" y="3915934"/>
            <a:chExt cx="2037102" cy="188278"/>
          </a:xfrm>
        </p:grpSpPr>
        <p:pic>
          <p:nvPicPr>
            <p:cNvPr id="92" name="Picture 49">
              <a:extLst>
                <a:ext uri="{FF2B5EF4-FFF2-40B4-BE49-F238E27FC236}">
                  <a16:creationId xmlns:a16="http://schemas.microsoft.com/office/drawing/2014/main" id="{D030CABA-C514-410F-9853-CC991731A7A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48084" y="3915934"/>
              <a:ext cx="182880" cy="182880"/>
            </a:xfrm>
            <a:prstGeom prst="rect">
              <a:avLst/>
            </a:prstGeom>
          </p:spPr>
        </p:pic>
        <p:pic>
          <p:nvPicPr>
            <p:cNvPr id="93" name="Picture 50">
              <a:extLst>
                <a:ext uri="{FF2B5EF4-FFF2-40B4-BE49-F238E27FC236}">
                  <a16:creationId xmlns:a16="http://schemas.microsoft.com/office/drawing/2014/main" id="{6FFBA5DC-D79A-4E65-9E05-EFE0C9D01F9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602306" y="3921332"/>
              <a:ext cx="182880" cy="182880"/>
            </a:xfrm>
            <a:prstGeom prst="rect">
              <a:avLst/>
            </a:prstGeom>
          </p:spPr>
        </p:pic>
      </p:grpSp>
      <p:pic>
        <p:nvPicPr>
          <p:cNvPr id="94" name="Picture 34">
            <a:extLst>
              <a:ext uri="{FF2B5EF4-FFF2-40B4-BE49-F238E27FC236}">
                <a16:creationId xmlns:a16="http://schemas.microsoft.com/office/drawing/2014/main" id="{9DBE904E-19A1-40A8-BB30-049837CB225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156395" y="3470186"/>
            <a:ext cx="199022" cy="199022"/>
          </a:xfrm>
          <a:prstGeom prst="rect">
            <a:avLst/>
          </a:prstGeom>
        </p:spPr>
      </p:pic>
      <p:sp>
        <p:nvSpPr>
          <p:cNvPr id="95" name="TextBox 94">
            <a:extLst>
              <a:ext uri="{FF2B5EF4-FFF2-40B4-BE49-F238E27FC236}">
                <a16:creationId xmlns:a16="http://schemas.microsoft.com/office/drawing/2014/main" id="{121D2714-FBC2-4C2D-BA1E-B134C2798940}"/>
              </a:ext>
            </a:extLst>
          </p:cNvPr>
          <p:cNvSpPr txBox="1"/>
          <p:nvPr/>
        </p:nvSpPr>
        <p:spPr>
          <a:xfrm>
            <a:off x="6744486" y="3409406"/>
            <a:ext cx="1477731" cy="369043"/>
          </a:xfrm>
          <a:prstGeom prst="rect">
            <a:avLst/>
          </a:prstGeom>
          <a:noFill/>
          <a:effectLst>
            <a:outerShdw blurRad="25400" dist="12700" dir="2700000" algn="tl" rotWithShape="0">
              <a:srgbClr val="FFFFFF"/>
            </a:outerShdw>
          </a:effectLst>
        </p:spPr>
        <p:txBody>
          <a:bodyPr wrap="square" lIns="0" tIns="0" rIns="0" bIns="0" rtlCol="0">
            <a:noAutofit/>
          </a:bodyPr>
          <a:lstStyle/>
          <a:p>
            <a:pPr algn="ctr">
              <a:lnSpc>
                <a:spcPct val="85000"/>
              </a:lnSpc>
              <a:spcBef>
                <a:spcPts val="200"/>
              </a:spcBef>
            </a:pPr>
            <a:r>
              <a:rPr lang="en-US" sz="1300" b="1" i="1" dirty="0">
                <a:solidFill>
                  <a:srgbClr val="062D54"/>
                </a:solidFill>
                <a:cs typeface="Times New Roman" panose="02020603050405020304" pitchFamily="18" charset="0"/>
              </a:rPr>
              <a:t>Full Lifecycle Support</a:t>
            </a:r>
            <a:endParaRPr lang="en-US" sz="1200" b="1" i="1" dirty="0">
              <a:solidFill>
                <a:srgbClr val="062D54"/>
              </a:solidFill>
              <a:cs typeface="Times New Roman" panose="02020603050405020304" pitchFamily="18" charset="0"/>
            </a:endParaRPr>
          </a:p>
        </p:txBody>
      </p:sp>
      <p:grpSp>
        <p:nvGrpSpPr>
          <p:cNvPr id="96" name="Group 54">
            <a:extLst>
              <a:ext uri="{FF2B5EF4-FFF2-40B4-BE49-F238E27FC236}">
                <a16:creationId xmlns:a16="http://schemas.microsoft.com/office/drawing/2014/main" id="{3E8781C2-B723-4BFD-92B1-074E1291F24D}"/>
              </a:ext>
            </a:extLst>
          </p:cNvPr>
          <p:cNvGrpSpPr/>
          <p:nvPr/>
        </p:nvGrpSpPr>
        <p:grpSpPr>
          <a:xfrm>
            <a:off x="6572542" y="3369915"/>
            <a:ext cx="1909386" cy="182880"/>
            <a:chOff x="6381740" y="3924162"/>
            <a:chExt cx="1909386" cy="182880"/>
          </a:xfrm>
        </p:grpSpPr>
        <p:pic>
          <p:nvPicPr>
            <p:cNvPr id="97" name="Picture 55">
              <a:extLst>
                <a:ext uri="{FF2B5EF4-FFF2-40B4-BE49-F238E27FC236}">
                  <a16:creationId xmlns:a16="http://schemas.microsoft.com/office/drawing/2014/main" id="{EEB372A5-D98A-498E-88DA-00AA51AB8FA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381740" y="3924162"/>
              <a:ext cx="182880" cy="182880"/>
            </a:xfrm>
            <a:prstGeom prst="rect">
              <a:avLst/>
            </a:prstGeom>
          </p:spPr>
        </p:pic>
        <p:pic>
          <p:nvPicPr>
            <p:cNvPr id="98" name="Picture 56">
              <a:extLst>
                <a:ext uri="{FF2B5EF4-FFF2-40B4-BE49-F238E27FC236}">
                  <a16:creationId xmlns:a16="http://schemas.microsoft.com/office/drawing/2014/main" id="{1EF2BCAA-259F-4640-93AB-E847A2472D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08246" y="3924162"/>
              <a:ext cx="182880" cy="182880"/>
            </a:xfrm>
            <a:prstGeom prst="rect">
              <a:avLst/>
            </a:prstGeom>
          </p:spPr>
        </p:pic>
      </p:grpSp>
      <p:pic>
        <p:nvPicPr>
          <p:cNvPr id="99" name="Graphic 98" descr="Star">
            <a:extLst>
              <a:ext uri="{FF2B5EF4-FFF2-40B4-BE49-F238E27FC236}">
                <a16:creationId xmlns:a16="http://schemas.microsoft.com/office/drawing/2014/main" id="{492D4D30-11EB-464B-A73C-24CEC858A1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2851" y="3472781"/>
            <a:ext cx="182880" cy="182880"/>
          </a:xfrm>
          <a:prstGeom prst="rect">
            <a:avLst/>
          </a:prstGeom>
          <a:effectLst/>
        </p:spPr>
      </p:pic>
      <p:sp>
        <p:nvSpPr>
          <p:cNvPr id="100" name="Rounded Rectangle 74">
            <a:extLst>
              <a:ext uri="{FF2B5EF4-FFF2-40B4-BE49-F238E27FC236}">
                <a16:creationId xmlns:a16="http://schemas.microsoft.com/office/drawing/2014/main" id="{312CDCC5-3AF6-470F-A10A-2E723235146F}"/>
              </a:ext>
            </a:extLst>
          </p:cNvPr>
          <p:cNvSpPr/>
          <p:nvPr/>
        </p:nvSpPr>
        <p:spPr bwMode="auto">
          <a:xfrm>
            <a:off x="239907" y="3786595"/>
            <a:ext cx="2559364" cy="420624"/>
          </a:xfrm>
          <a:prstGeom prst="roundRect">
            <a:avLst/>
          </a:prstGeom>
          <a:solidFill>
            <a:schemeClr val="bg1"/>
          </a:solidFill>
          <a:ln w="19050">
            <a:solidFill>
              <a:schemeClr val="accent5"/>
            </a:solidFill>
            <a:miter lim="800000"/>
            <a:headEnd/>
            <a:tailEnd/>
          </a:ln>
          <a:effectLst>
            <a:outerShdw blurRad="50800" dist="38100" dir="2700000" algn="tl" rotWithShape="0">
              <a:prstClr val="black">
                <a:alpha val="40000"/>
              </a:prstClr>
            </a:outerShdw>
          </a:effectLst>
        </p:spPr>
        <p:txBody>
          <a:bodyPr lIns="27432" tIns="18288" rIns="27432" bIns="18288" anchor="ctr"/>
          <a:lstStyle/>
          <a:p>
            <a:pPr algn="ctr">
              <a:lnSpc>
                <a:spcPct val="85000"/>
              </a:lnSpc>
              <a:spcBef>
                <a:spcPct val="20000"/>
              </a:spcBef>
            </a:pPr>
            <a:r>
              <a:rPr lang="en-US" sz="1300" b="1" dirty="0">
                <a:solidFill>
                  <a:schemeClr val="accent1"/>
                </a:solidFill>
                <a:cs typeface="Times New Roman" panose="02020603050405020304" pitchFamily="18" charset="0"/>
              </a:rPr>
              <a:t>Simplicity</a:t>
            </a:r>
            <a:endParaRPr lang="en-US" sz="1200" b="1" dirty="0">
              <a:solidFill>
                <a:schemeClr val="accent1"/>
              </a:solidFill>
              <a:cs typeface="Times New Roman" panose="02020603050405020304" pitchFamily="18" charset="0"/>
            </a:endParaRPr>
          </a:p>
        </p:txBody>
      </p:sp>
      <p:sp>
        <p:nvSpPr>
          <p:cNvPr id="101" name="Rounded Rectangle 53">
            <a:extLst>
              <a:ext uri="{FF2B5EF4-FFF2-40B4-BE49-F238E27FC236}">
                <a16:creationId xmlns:a16="http://schemas.microsoft.com/office/drawing/2014/main" id="{913601CE-AC73-4E6D-A225-DB7639321444}"/>
              </a:ext>
            </a:extLst>
          </p:cNvPr>
          <p:cNvSpPr/>
          <p:nvPr/>
        </p:nvSpPr>
        <p:spPr bwMode="auto">
          <a:xfrm>
            <a:off x="239738" y="993017"/>
            <a:ext cx="2557454" cy="420624"/>
          </a:xfrm>
          <a:prstGeom prst="roundRect">
            <a:avLst/>
          </a:prstGeom>
          <a:solidFill>
            <a:schemeClr val="bg1"/>
          </a:solidFill>
          <a:ln w="19050">
            <a:solidFill>
              <a:schemeClr val="accent5"/>
            </a:solidFill>
            <a:miter lim="800000"/>
            <a:headEnd/>
            <a:tailEnd/>
          </a:ln>
          <a:effectLst>
            <a:outerShdw blurRad="50800" dist="38100" dir="2700000" algn="tl" rotWithShape="0">
              <a:prstClr val="black">
                <a:alpha val="40000"/>
              </a:prstClr>
            </a:outerShdw>
          </a:effectLst>
        </p:spPr>
        <p:txBody>
          <a:bodyPr lIns="27432" tIns="18288" rIns="27432" bIns="18288" anchor="ctr"/>
          <a:lstStyle/>
          <a:p>
            <a:pPr algn="ctr">
              <a:lnSpc>
                <a:spcPct val="85000"/>
              </a:lnSpc>
              <a:spcBef>
                <a:spcPct val="20000"/>
              </a:spcBef>
            </a:pPr>
            <a:r>
              <a:rPr lang="en-US" sz="1300" b="1" dirty="0">
                <a:solidFill>
                  <a:schemeClr val="accent1"/>
                </a:solidFill>
                <a:cs typeface="Times New Roman" panose="02020603050405020304" pitchFamily="18" charset="0"/>
              </a:rPr>
              <a:t>Functionality</a:t>
            </a:r>
            <a:endParaRPr lang="en-US" sz="1200" b="1" dirty="0">
              <a:solidFill>
                <a:schemeClr val="accent1"/>
              </a:solidFill>
              <a:cs typeface="Times New Roman" panose="02020603050405020304" pitchFamily="18" charset="0"/>
            </a:endParaRPr>
          </a:p>
        </p:txBody>
      </p:sp>
      <p:sp>
        <p:nvSpPr>
          <p:cNvPr id="102" name="Rounded Rectangle 42">
            <a:extLst>
              <a:ext uri="{FF2B5EF4-FFF2-40B4-BE49-F238E27FC236}">
                <a16:creationId xmlns:a16="http://schemas.microsoft.com/office/drawing/2014/main" id="{12AB2D9B-600D-424B-BAAC-05FD74024C06}"/>
              </a:ext>
            </a:extLst>
          </p:cNvPr>
          <p:cNvSpPr/>
          <p:nvPr/>
        </p:nvSpPr>
        <p:spPr bwMode="auto">
          <a:xfrm>
            <a:off x="6247075" y="993521"/>
            <a:ext cx="2560320" cy="420624"/>
          </a:xfrm>
          <a:prstGeom prst="roundRect">
            <a:avLst/>
          </a:prstGeom>
          <a:solidFill>
            <a:schemeClr val="bg1"/>
          </a:solidFill>
          <a:ln w="19050">
            <a:solidFill>
              <a:schemeClr val="accent5"/>
            </a:solidFill>
            <a:miter lim="800000"/>
            <a:headEnd/>
            <a:tailEnd/>
          </a:ln>
          <a:effectLst>
            <a:outerShdw blurRad="50800" dist="38100" dir="2700000" algn="tl" rotWithShape="0">
              <a:prstClr val="black">
                <a:alpha val="40000"/>
              </a:prstClr>
            </a:outerShdw>
          </a:effectLst>
        </p:spPr>
        <p:txBody>
          <a:bodyPr lIns="27432" tIns="18288" rIns="27432" bIns="18288" anchor="ctr"/>
          <a:lstStyle/>
          <a:p>
            <a:pPr algn="ctr">
              <a:lnSpc>
                <a:spcPct val="85000"/>
              </a:lnSpc>
              <a:spcBef>
                <a:spcPct val="20000"/>
              </a:spcBef>
            </a:pPr>
            <a:r>
              <a:rPr lang="en-US" sz="1300" b="1" dirty="0">
                <a:solidFill>
                  <a:schemeClr val="accent1"/>
                </a:solidFill>
                <a:cs typeface="Times New Roman" panose="02020603050405020304" pitchFamily="18" charset="0"/>
              </a:rPr>
              <a:t>Thoroughness of Documentation</a:t>
            </a:r>
            <a:endParaRPr lang="en-US" sz="1200" b="1" dirty="0">
              <a:solidFill>
                <a:schemeClr val="accent1"/>
              </a:solidFill>
              <a:cs typeface="Times New Roman" panose="02020603050405020304" pitchFamily="18" charset="0"/>
            </a:endParaRPr>
          </a:p>
        </p:txBody>
      </p:sp>
      <p:sp>
        <p:nvSpPr>
          <p:cNvPr id="103" name="Rounded Rectangle 67">
            <a:extLst>
              <a:ext uri="{FF2B5EF4-FFF2-40B4-BE49-F238E27FC236}">
                <a16:creationId xmlns:a16="http://schemas.microsoft.com/office/drawing/2014/main" id="{659A771B-C8E0-4B50-B8EA-E8376FB6AB1C}"/>
              </a:ext>
            </a:extLst>
          </p:cNvPr>
          <p:cNvSpPr/>
          <p:nvPr/>
        </p:nvSpPr>
        <p:spPr bwMode="auto">
          <a:xfrm>
            <a:off x="6247075" y="3778449"/>
            <a:ext cx="2560320" cy="420624"/>
          </a:xfrm>
          <a:prstGeom prst="roundRect">
            <a:avLst/>
          </a:prstGeom>
          <a:solidFill>
            <a:schemeClr val="bg1"/>
          </a:solidFill>
          <a:ln w="19050">
            <a:solidFill>
              <a:schemeClr val="accent5"/>
            </a:solidFill>
            <a:miter lim="800000"/>
            <a:headEnd/>
            <a:tailEnd/>
          </a:ln>
          <a:effectLst>
            <a:outerShdw blurRad="50800" dist="38100" dir="2700000" algn="tl" rotWithShape="0">
              <a:prstClr val="black">
                <a:alpha val="40000"/>
              </a:prstClr>
            </a:outerShdw>
          </a:effectLst>
        </p:spPr>
        <p:txBody>
          <a:bodyPr lIns="27432" tIns="18288" rIns="27432" bIns="18288" anchor="ctr"/>
          <a:lstStyle/>
          <a:p>
            <a:pPr algn="ctr">
              <a:lnSpc>
                <a:spcPct val="85000"/>
              </a:lnSpc>
              <a:spcBef>
                <a:spcPct val="20000"/>
              </a:spcBef>
            </a:pPr>
            <a:r>
              <a:rPr lang="en-US" sz="1300" b="1" dirty="0">
                <a:solidFill>
                  <a:schemeClr val="accent1"/>
                </a:solidFill>
                <a:cs typeface="Times New Roman" panose="02020603050405020304" pitchFamily="18" charset="0"/>
              </a:rPr>
              <a:t>Clarity of Data Transport and Transformation Structure</a:t>
            </a:r>
            <a:endParaRPr lang="en-US" sz="1200" b="1" dirty="0">
              <a:solidFill>
                <a:schemeClr val="accent1"/>
              </a:solidFill>
              <a:cs typeface="Times New Roman" panose="02020603050405020304" pitchFamily="18" charset="0"/>
            </a:endParaRPr>
          </a:p>
        </p:txBody>
      </p:sp>
      <p:pic>
        <p:nvPicPr>
          <p:cNvPr id="104" name="Picture 103">
            <a:extLst>
              <a:ext uri="{FF2B5EF4-FFF2-40B4-BE49-F238E27FC236}">
                <a16:creationId xmlns:a16="http://schemas.microsoft.com/office/drawing/2014/main" id="{135B3757-105D-4158-B7D2-3933B79ED1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64519" y="5557732"/>
            <a:ext cx="460865" cy="386850"/>
          </a:xfrm>
          <a:prstGeom prst="rect">
            <a:avLst/>
          </a:prstGeom>
        </p:spPr>
      </p:pic>
      <p:pic>
        <p:nvPicPr>
          <p:cNvPr id="105" name="Picture 24">
            <a:extLst>
              <a:ext uri="{FF2B5EF4-FFF2-40B4-BE49-F238E27FC236}">
                <a16:creationId xmlns:a16="http://schemas.microsoft.com/office/drawing/2014/main" id="{D96282AC-1EE9-4AF4-8709-29A8F0D070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0111" y="5651856"/>
            <a:ext cx="544120" cy="204725"/>
          </a:xfrm>
          <a:prstGeom prst="rect">
            <a:avLst/>
          </a:prstGeom>
        </p:spPr>
      </p:pic>
      <p:pic>
        <p:nvPicPr>
          <p:cNvPr id="106" name="Picture 105">
            <a:extLst>
              <a:ext uri="{FF2B5EF4-FFF2-40B4-BE49-F238E27FC236}">
                <a16:creationId xmlns:a16="http://schemas.microsoft.com/office/drawing/2014/main" id="{29293ED6-FD1C-4C92-9E18-598D372F5EE1}"/>
              </a:ext>
            </a:extLst>
          </p:cNvPr>
          <p:cNvPicPr>
            <a:picLocks noChangeAspect="1"/>
          </p:cNvPicPr>
          <p:nvPr/>
        </p:nvPicPr>
        <p:blipFill>
          <a:blip r:embed="rId9"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683240" y="5452007"/>
            <a:ext cx="393894" cy="311625"/>
          </a:xfrm>
          <a:prstGeom prst="rect">
            <a:avLst/>
          </a:prstGeom>
        </p:spPr>
      </p:pic>
      <p:pic>
        <p:nvPicPr>
          <p:cNvPr id="107" name="Picture 106">
            <a:extLst>
              <a:ext uri="{FF2B5EF4-FFF2-40B4-BE49-F238E27FC236}">
                <a16:creationId xmlns:a16="http://schemas.microsoft.com/office/drawing/2014/main" id="{B4C67922-9054-48FA-8936-12B4A0170CE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73097" y="5397713"/>
            <a:ext cx="386008" cy="420211"/>
          </a:xfrm>
          <a:prstGeom prst="rect">
            <a:avLst/>
          </a:prstGeom>
        </p:spPr>
      </p:pic>
      <p:pic>
        <p:nvPicPr>
          <p:cNvPr id="108" name="Picture 107">
            <a:extLst>
              <a:ext uri="{FF2B5EF4-FFF2-40B4-BE49-F238E27FC236}">
                <a16:creationId xmlns:a16="http://schemas.microsoft.com/office/drawing/2014/main" id="{9E083B22-E232-4D3B-8959-105CDB29D5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95083" y="3076660"/>
            <a:ext cx="466345" cy="196596"/>
          </a:xfrm>
          <a:prstGeom prst="rect">
            <a:avLst/>
          </a:prstGeom>
        </p:spPr>
      </p:pic>
      <p:pic>
        <p:nvPicPr>
          <p:cNvPr id="109" name="Picture 23">
            <a:extLst>
              <a:ext uri="{FF2B5EF4-FFF2-40B4-BE49-F238E27FC236}">
                <a16:creationId xmlns:a16="http://schemas.microsoft.com/office/drawing/2014/main" id="{EF66C2F3-8ED7-4539-9D6B-A61D1AA73BC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55294" y="5492889"/>
            <a:ext cx="586970" cy="166939"/>
          </a:xfrm>
          <a:prstGeom prst="rect">
            <a:avLst/>
          </a:prstGeom>
        </p:spPr>
      </p:pic>
      <p:pic>
        <p:nvPicPr>
          <p:cNvPr id="110" name="Picture 109">
            <a:extLst>
              <a:ext uri="{FF2B5EF4-FFF2-40B4-BE49-F238E27FC236}">
                <a16:creationId xmlns:a16="http://schemas.microsoft.com/office/drawing/2014/main" id="{A05C3C4D-0C88-44AE-927F-1F8ECC58312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9034" y="3187001"/>
            <a:ext cx="764040" cy="206291"/>
          </a:xfrm>
          <a:prstGeom prst="rect">
            <a:avLst/>
          </a:prstGeom>
        </p:spPr>
      </p:pic>
      <p:pic>
        <p:nvPicPr>
          <p:cNvPr id="111" name="Picture 110">
            <a:extLst>
              <a:ext uri="{FF2B5EF4-FFF2-40B4-BE49-F238E27FC236}">
                <a16:creationId xmlns:a16="http://schemas.microsoft.com/office/drawing/2014/main" id="{D88794A5-094F-4FFC-80B3-82891A92F08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77559" y="3090422"/>
            <a:ext cx="404866" cy="391460"/>
          </a:xfrm>
          <a:prstGeom prst="rect">
            <a:avLst/>
          </a:prstGeom>
        </p:spPr>
      </p:pic>
    </p:spTree>
    <p:extLst>
      <p:ext uri="{BB962C8B-B14F-4D97-AF65-F5344CB8AC3E}">
        <p14:creationId xmlns:p14="http://schemas.microsoft.com/office/powerpoint/2010/main" val="3265857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13B5-60CA-4AAB-AB8C-A88FAF4875F0}"/>
              </a:ext>
            </a:extLst>
          </p:cNvPr>
          <p:cNvSpPr>
            <a:spLocks noGrp="1"/>
          </p:cNvSpPr>
          <p:nvPr>
            <p:ph type="ctrTitle"/>
          </p:nvPr>
        </p:nvSpPr>
        <p:spPr/>
        <p:txBody>
          <a:bodyPr/>
          <a:lstStyle/>
          <a:p>
            <a:r>
              <a:rPr lang="en-US" dirty="0"/>
              <a:t>Access Links</a:t>
            </a:r>
          </a:p>
        </p:txBody>
      </p:sp>
      <p:sp>
        <p:nvSpPr>
          <p:cNvPr id="3" name="Subtitle 2">
            <a:extLst>
              <a:ext uri="{FF2B5EF4-FFF2-40B4-BE49-F238E27FC236}">
                <a16:creationId xmlns:a16="http://schemas.microsoft.com/office/drawing/2014/main" id="{34A47355-03FE-48A8-BAC4-CB7BCAA20A8F}"/>
              </a:ext>
            </a:extLst>
          </p:cNvPr>
          <p:cNvSpPr>
            <a:spLocks noGrp="1"/>
          </p:cNvSpPr>
          <p:nvPr>
            <p:ph type="subTitle" idx="1"/>
          </p:nvPr>
        </p:nvSpPr>
        <p:spPr>
          <a:xfrm>
            <a:off x="2631077" y="3715657"/>
            <a:ext cx="5466806" cy="2019980"/>
          </a:xfrm>
        </p:spPr>
        <p:txBody>
          <a:bodyPr>
            <a:normAutofit fontScale="62500" lnSpcReduction="20000"/>
          </a:bodyPr>
          <a:lstStyle/>
          <a:p>
            <a:pPr algn="l"/>
            <a:r>
              <a:rPr lang="en-US" b="1" dirty="0"/>
              <a:t>Analytics Dashboard</a:t>
            </a:r>
            <a:r>
              <a:rPr lang="en-US" dirty="0"/>
              <a:t>: http://3.81.9.232:8050/</a:t>
            </a:r>
          </a:p>
          <a:p>
            <a:pPr algn="l"/>
            <a:r>
              <a:rPr lang="en-US" b="1" dirty="0"/>
              <a:t>Kibana Dashboard</a:t>
            </a:r>
            <a:r>
              <a:rPr lang="en-US" dirty="0"/>
              <a:t>: http://3.89.137.77:5601/</a:t>
            </a:r>
          </a:p>
          <a:p>
            <a:pPr algn="l"/>
            <a:r>
              <a:rPr lang="en-US" b="1" dirty="0"/>
              <a:t>Github: </a:t>
            </a:r>
            <a:r>
              <a:rPr lang="en-US" dirty="0"/>
              <a:t>https://github.com/itconceptsinc/kr</a:t>
            </a:r>
          </a:p>
          <a:p>
            <a:pPr algn="l"/>
            <a:r>
              <a:rPr lang="en-US" b="1" dirty="0"/>
              <a:t>Jira: </a:t>
            </a:r>
            <a:r>
              <a:rPr lang="en-US" dirty="0"/>
              <a:t>https://useitc.atlassian.net/browse/KRTHC </a:t>
            </a:r>
          </a:p>
          <a:p>
            <a:pPr algn="l"/>
            <a:r>
              <a:rPr lang="en-US" dirty="0"/>
              <a:t>	User: kesselrun@useitc.com </a:t>
            </a:r>
          </a:p>
          <a:p>
            <a:pPr algn="l"/>
            <a:r>
              <a:rPr lang="en-US" dirty="0"/>
              <a:t>	Password:kesselrun1!</a:t>
            </a:r>
          </a:p>
          <a:p>
            <a:pPr algn="l"/>
            <a:r>
              <a:rPr lang="en-US" b="1" dirty="0"/>
              <a:t>SSH: </a:t>
            </a:r>
            <a:r>
              <a:rPr lang="en-US" dirty="0"/>
              <a:t>3.89.137.22 and 3.81.9.232 (</a:t>
            </a:r>
            <a:r>
              <a:rPr lang="en-US" i="1" dirty="0"/>
              <a:t>PEM file available upon request</a:t>
            </a:r>
            <a:r>
              <a:rPr lang="en-US" dirty="0"/>
              <a:t>)</a:t>
            </a:r>
          </a:p>
          <a:p>
            <a:endParaRPr lang="en-US" dirty="0"/>
          </a:p>
        </p:txBody>
      </p:sp>
      <p:sp>
        <p:nvSpPr>
          <p:cNvPr id="5" name="Slide Number Placeholder 3">
            <a:extLst>
              <a:ext uri="{FF2B5EF4-FFF2-40B4-BE49-F238E27FC236}">
                <a16:creationId xmlns:a16="http://schemas.microsoft.com/office/drawing/2014/main" id="{36AE329E-60DE-4AAF-81E2-E366AE5C8386}"/>
              </a:ext>
            </a:extLst>
          </p:cNvPr>
          <p:cNvSpPr>
            <a:spLocks noGrp="1"/>
          </p:cNvSpPr>
          <p:nvPr>
            <p:ph type="sldNum" sz="quarter" idx="12"/>
          </p:nvPr>
        </p:nvSpPr>
        <p:spPr>
          <a:xfrm>
            <a:off x="8867774" y="6492875"/>
            <a:ext cx="363312" cy="365125"/>
          </a:xfrm>
        </p:spPr>
        <p:txBody>
          <a:bodyPr/>
          <a:lstStyle/>
          <a:p>
            <a:fld id="{AE3615C6-A27C-4049-9614-A118EB425B45}" type="slidenum">
              <a:rPr lang="en-US" smtClean="0"/>
              <a:t>25</a:t>
            </a:fld>
            <a:endParaRPr lang="en-US" dirty="0"/>
          </a:p>
        </p:txBody>
      </p:sp>
    </p:spTree>
    <p:extLst>
      <p:ext uri="{BB962C8B-B14F-4D97-AF65-F5344CB8AC3E}">
        <p14:creationId xmlns:p14="http://schemas.microsoft.com/office/powerpoint/2010/main" val="336452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F1C0-3F46-430A-8636-8D5477D297DC}"/>
              </a:ext>
            </a:extLst>
          </p:cNvPr>
          <p:cNvSpPr>
            <a:spLocks noGrp="1"/>
          </p:cNvSpPr>
          <p:nvPr>
            <p:ph type="title"/>
          </p:nvPr>
        </p:nvSpPr>
        <p:spPr/>
        <p:txBody>
          <a:bodyPr/>
          <a:lstStyle/>
          <a:p>
            <a:r>
              <a:rPr lang="en-US" dirty="0"/>
              <a:t>IT Concepts Organization &amp; Team</a:t>
            </a:r>
          </a:p>
        </p:txBody>
      </p:sp>
      <p:sp>
        <p:nvSpPr>
          <p:cNvPr id="4" name="Slide Number Placeholder 3">
            <a:extLst>
              <a:ext uri="{FF2B5EF4-FFF2-40B4-BE49-F238E27FC236}">
                <a16:creationId xmlns:a16="http://schemas.microsoft.com/office/drawing/2014/main" id="{94BB76A4-AC1E-470B-A08F-2A5F1AEFBE80}"/>
              </a:ext>
            </a:extLst>
          </p:cNvPr>
          <p:cNvSpPr>
            <a:spLocks noGrp="1"/>
          </p:cNvSpPr>
          <p:nvPr>
            <p:ph type="sldNum" sz="quarter" idx="12"/>
          </p:nvPr>
        </p:nvSpPr>
        <p:spPr>
          <a:xfrm>
            <a:off x="8867774" y="6492875"/>
            <a:ext cx="363312" cy="365125"/>
          </a:xfrm>
        </p:spPr>
        <p:txBody>
          <a:bodyPr/>
          <a:lstStyle/>
          <a:p>
            <a:fld id="{AE3615C6-A27C-4049-9614-A118EB425B45}" type="slidenum">
              <a:rPr lang="en-US" smtClean="0"/>
              <a:t>3</a:t>
            </a:fld>
            <a:endParaRPr lang="en-US" dirty="0"/>
          </a:p>
        </p:txBody>
      </p:sp>
      <p:pic>
        <p:nvPicPr>
          <p:cNvPr id="8" name="Picture 7">
            <a:extLst>
              <a:ext uri="{FF2B5EF4-FFF2-40B4-BE49-F238E27FC236}">
                <a16:creationId xmlns:a16="http://schemas.microsoft.com/office/drawing/2014/main" id="{01A49CBA-57A7-4E41-8DC4-2D6ED43C54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6226" y="956084"/>
            <a:ext cx="8595360" cy="2408125"/>
          </a:xfrm>
          <a:prstGeom prst="rect">
            <a:avLst/>
          </a:prstGeom>
        </p:spPr>
      </p:pic>
      <p:graphicFrame>
        <p:nvGraphicFramePr>
          <p:cNvPr id="11" name="Table 5">
            <a:extLst>
              <a:ext uri="{FF2B5EF4-FFF2-40B4-BE49-F238E27FC236}">
                <a16:creationId xmlns:a16="http://schemas.microsoft.com/office/drawing/2014/main" id="{EA89D149-4BB8-4777-8CE5-73E174113320}"/>
              </a:ext>
            </a:extLst>
          </p:cNvPr>
          <p:cNvGraphicFramePr>
            <a:graphicFrameLocks/>
          </p:cNvGraphicFramePr>
          <p:nvPr>
            <p:extLst>
              <p:ext uri="{D42A27DB-BD31-4B8C-83A1-F6EECF244321}">
                <p14:modId xmlns:p14="http://schemas.microsoft.com/office/powerpoint/2010/main" val="323566015"/>
              </p:ext>
            </p:extLst>
          </p:nvPr>
        </p:nvGraphicFramePr>
        <p:xfrm>
          <a:off x="276226" y="3407537"/>
          <a:ext cx="8591548" cy="3042009"/>
        </p:xfrm>
        <a:graphic>
          <a:graphicData uri="http://schemas.openxmlformats.org/drawingml/2006/table">
            <a:tbl>
              <a:tblPr firstRow="1" bandRow="1">
                <a:tableStyleId>{FABFCF23-3B69-468F-B69F-88F6DE6A72F2}</a:tableStyleId>
              </a:tblPr>
              <a:tblGrid>
                <a:gridCol w="1312514">
                  <a:extLst>
                    <a:ext uri="{9D8B030D-6E8A-4147-A177-3AD203B41FA5}">
                      <a16:colId xmlns:a16="http://schemas.microsoft.com/office/drawing/2014/main" val="2223413358"/>
                    </a:ext>
                  </a:extLst>
                </a:gridCol>
                <a:gridCol w="7279034">
                  <a:extLst>
                    <a:ext uri="{9D8B030D-6E8A-4147-A177-3AD203B41FA5}">
                      <a16:colId xmlns:a16="http://schemas.microsoft.com/office/drawing/2014/main" val="3065429655"/>
                    </a:ext>
                  </a:extLst>
                </a:gridCol>
              </a:tblGrid>
              <a:tr h="253089">
                <a:tc>
                  <a:txBody>
                    <a:bodyPr/>
                    <a:lstStyle/>
                    <a:p>
                      <a:pPr marL="0" marR="0" algn="ctr">
                        <a:spcBef>
                          <a:spcPts val="0"/>
                        </a:spcBef>
                        <a:spcAft>
                          <a:spcPts val="0"/>
                        </a:spcAft>
                      </a:pPr>
                      <a:r>
                        <a:rPr lang="en-US" sz="1400" dirty="0">
                          <a:effectLst/>
                        </a:rPr>
                        <a:t>Teammate </a:t>
                      </a:r>
                      <a:endParaRPr lang="en-US" sz="1400" dirty="0">
                        <a:solidFill>
                          <a:srgbClr val="FFFFFF"/>
                        </a:solidFill>
                        <a:effectLst/>
                        <a:latin typeface="Arial Narrow" panose="020B0606020202030204" pitchFamily="34" charset="0"/>
                        <a:ea typeface="Calibri" panose="020F0502020204030204" pitchFamily="34" charset="0"/>
                        <a:cs typeface="Arial" panose="020B0604020202020204" pitchFamily="34" charset="0"/>
                      </a:endParaRPr>
                    </a:p>
                  </a:txBody>
                  <a:tcPr marL="18415" marR="18415" marT="0" marB="0" anchor="ctr">
                    <a:lnB w="28575" cap="flat" cmpd="sng" algn="ctr">
                      <a:solidFill>
                        <a:schemeClr val="accent4"/>
                      </a:solidFill>
                      <a:prstDash val="solid"/>
                      <a:round/>
                      <a:headEnd type="none" w="med" len="med"/>
                      <a:tailEnd type="none" w="med" len="med"/>
                    </a:lnB>
                  </a:tcPr>
                </a:tc>
                <a:tc>
                  <a:txBody>
                    <a:bodyPr/>
                    <a:lstStyle/>
                    <a:p>
                      <a:pPr marL="0" marR="0" algn="ctr">
                        <a:spcBef>
                          <a:spcPts val="0"/>
                        </a:spcBef>
                        <a:spcAft>
                          <a:spcPts val="0"/>
                        </a:spcAft>
                      </a:pPr>
                      <a:r>
                        <a:rPr lang="en-US" sz="1400" dirty="0">
                          <a:effectLst/>
                        </a:rPr>
                        <a:t>Benefits to Kessel Run</a:t>
                      </a:r>
                      <a:endParaRPr lang="en-US" sz="1400" dirty="0">
                        <a:solidFill>
                          <a:srgbClr val="FFFFFF"/>
                        </a:solidFill>
                        <a:effectLst/>
                        <a:latin typeface="Arial Narrow" panose="020B0606020202030204" pitchFamily="34" charset="0"/>
                        <a:ea typeface="Calibri" panose="020F0502020204030204" pitchFamily="34" charset="0"/>
                        <a:cs typeface="Arial" panose="020B0604020202020204" pitchFamily="34" charset="0"/>
                      </a:endParaRPr>
                    </a:p>
                  </a:txBody>
                  <a:tcPr marL="18415" marR="18415" marT="0" marB="0" anchor="ctr">
                    <a:lnB w="2857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831845640"/>
                  </a:ext>
                </a:extLst>
              </a:tr>
              <a:tr h="1705418">
                <a:tc>
                  <a:txBody>
                    <a:bodyPr/>
                    <a:lstStyle/>
                    <a:p>
                      <a:pPr marL="0" marR="0">
                        <a:spcBef>
                          <a:spcPts val="0"/>
                        </a:spcBef>
                        <a:spcAft>
                          <a:spcPts val="0"/>
                        </a:spcAft>
                      </a:pPr>
                      <a:endParaRPr lang="en-US" sz="1200" dirty="0">
                        <a:effectLst/>
                      </a:endParaRPr>
                    </a:p>
                    <a:p>
                      <a:pPr marL="0" marR="0">
                        <a:spcBef>
                          <a:spcPts val="0"/>
                        </a:spcBef>
                        <a:spcAft>
                          <a:spcPts val="0"/>
                        </a:spcAft>
                      </a:pPr>
                      <a:endParaRPr lang="en-US" sz="1200" dirty="0">
                        <a:effectLst/>
                      </a:endParaRPr>
                    </a:p>
                    <a:p>
                      <a:pPr marL="0" marR="0">
                        <a:spcBef>
                          <a:spcPts val="0"/>
                        </a:spcBef>
                        <a:spcAft>
                          <a:spcPts val="0"/>
                        </a:spcAft>
                      </a:pPr>
                      <a:endParaRPr lang="en-US" sz="1200" dirty="0">
                        <a:effectLst/>
                      </a:endParaRPr>
                    </a:p>
                    <a:p>
                      <a:pPr marL="0" marR="0">
                        <a:spcBef>
                          <a:spcPts val="0"/>
                        </a:spcBef>
                        <a:spcAft>
                          <a:spcPts val="0"/>
                        </a:spcAft>
                      </a:pPr>
                      <a:endParaRPr lang="en-US" sz="1200" dirty="0">
                        <a:effectLst/>
                      </a:endParaRPr>
                    </a:p>
                    <a:p>
                      <a:pPr marL="0" marR="0">
                        <a:spcBef>
                          <a:spcPts val="0"/>
                        </a:spcBef>
                        <a:spcAft>
                          <a:spcPts val="0"/>
                        </a:spcAft>
                      </a:pPr>
                      <a:endParaRPr lang="en-US" sz="1200" dirty="0">
                        <a:effectLst/>
                      </a:endParaRPr>
                    </a:p>
                    <a:p>
                      <a:pPr marL="0" marR="0">
                        <a:spcBef>
                          <a:spcPts val="0"/>
                        </a:spcBef>
                        <a:spcAft>
                          <a:spcPts val="0"/>
                        </a:spcAft>
                      </a:pPr>
                      <a:endParaRPr lang="en-US" sz="1200" dirty="0">
                        <a:effectLst/>
                      </a:endParaRPr>
                    </a:p>
                    <a:p>
                      <a:pPr marL="0" marR="0">
                        <a:spcBef>
                          <a:spcPts val="0"/>
                        </a:spcBef>
                        <a:spcAft>
                          <a:spcPts val="0"/>
                        </a:spcAft>
                      </a:pPr>
                      <a:endParaRPr lang="en-US" sz="1200" dirty="0">
                        <a:effectLst/>
                      </a:endParaRPr>
                    </a:p>
                    <a:p>
                      <a:pPr marL="0" marR="0">
                        <a:spcBef>
                          <a:spcPts val="0"/>
                        </a:spcBef>
                        <a:spcAft>
                          <a:spcPts val="0"/>
                        </a:spcAft>
                      </a:pPr>
                      <a:r>
                        <a:rPr lang="en-US" sz="1200" dirty="0">
                          <a:effectLst/>
                        </a:rPr>
                        <a:t>IT Concepts</a:t>
                      </a:r>
                    </a:p>
                    <a:p>
                      <a:pPr marL="0" marR="0">
                        <a:spcBef>
                          <a:spcPts val="0"/>
                        </a:spcBef>
                        <a:spcAft>
                          <a:spcPts val="0"/>
                        </a:spcAft>
                      </a:pPr>
                      <a:r>
                        <a:rPr lang="en-US" sz="1200" dirty="0">
                          <a:effectLst/>
                        </a:rPr>
                        <a:t>(8(a), SDVOSB)</a:t>
                      </a:r>
                      <a:endParaRPr lang="en-US" sz="1200" dirty="0">
                        <a:solidFill>
                          <a:srgbClr val="000000"/>
                        </a:solidFill>
                        <a:effectLst/>
                        <a:latin typeface="Arial Narrow" panose="020B0606020202030204" pitchFamily="34" charset="0"/>
                        <a:ea typeface="Calibri" panose="020F0502020204030204" pitchFamily="34" charset="0"/>
                        <a:cs typeface="Arial" panose="020B0604020202020204" pitchFamily="34" charset="0"/>
                      </a:endParaRPr>
                    </a:p>
                  </a:txBody>
                  <a:tcPr marL="18415" marR="18415" marT="0" marB="0" anchor="ctr">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tc>
                  <a:txBody>
                    <a:bodyPr/>
                    <a:lstStyle/>
                    <a:p>
                      <a:pPr marL="112713" marR="0" lvl="0" indent="-112713">
                        <a:spcBef>
                          <a:spcPts val="0"/>
                        </a:spcBef>
                        <a:spcAft>
                          <a:spcPts val="300"/>
                        </a:spcAft>
                        <a:buClr>
                          <a:srgbClr val="067DBC"/>
                        </a:buClr>
                        <a:buFont typeface="Wingdings" panose="05000000000000000000" pitchFamily="2" charset="2"/>
                        <a:buChar char=""/>
                      </a:pPr>
                      <a:r>
                        <a:rPr lang="en-US" sz="1400" dirty="0">
                          <a:effectLst/>
                        </a:rPr>
                        <a:t>Dynamic IT engineering supporting DoD and intel community (IC) data-centric programs </a:t>
                      </a:r>
                    </a:p>
                    <a:p>
                      <a:pPr marL="112713" marR="0" lvl="0" indent="-112713">
                        <a:spcBef>
                          <a:spcPts val="0"/>
                        </a:spcBef>
                        <a:spcAft>
                          <a:spcPts val="300"/>
                        </a:spcAft>
                        <a:buClr>
                          <a:srgbClr val="067DBC"/>
                        </a:buClr>
                        <a:buFont typeface="Wingdings" panose="05000000000000000000" pitchFamily="2" charset="2"/>
                        <a:buChar char=""/>
                      </a:pPr>
                      <a:r>
                        <a:rPr lang="en-US" sz="1400" dirty="0">
                          <a:effectLst/>
                        </a:rPr>
                        <a:t>Award winning, (8)a) SDVOSB - Washington Business Journal’s Best Places to Work, etc </a:t>
                      </a:r>
                    </a:p>
                    <a:p>
                      <a:pPr marL="112713" marR="0" lvl="0" indent="-112713">
                        <a:spcBef>
                          <a:spcPts val="0"/>
                        </a:spcBef>
                        <a:spcAft>
                          <a:spcPts val="300"/>
                        </a:spcAft>
                        <a:buClr>
                          <a:srgbClr val="067DBC"/>
                        </a:buClr>
                        <a:buFont typeface="Wingdings" panose="05000000000000000000" pitchFamily="2" charset="2"/>
                        <a:buChar char=""/>
                      </a:pPr>
                      <a:r>
                        <a:rPr lang="en-US" sz="1400" dirty="0">
                          <a:effectLst/>
                        </a:rPr>
                        <a:t>SecDevOps expertise provides an integrated and standard set of tools and methods that reduce security risk while simultaneously meeting objectives of faster and more cost-effective delivery</a:t>
                      </a:r>
                    </a:p>
                    <a:p>
                      <a:pPr marL="287338" marR="0" lvl="0" indent="-112713">
                        <a:spcBef>
                          <a:spcPts val="0"/>
                        </a:spcBef>
                        <a:spcAft>
                          <a:spcPts val="300"/>
                        </a:spcAft>
                        <a:buClr>
                          <a:srgbClr val="ED7D2F"/>
                        </a:buClr>
                        <a:buFont typeface="Wingdings" panose="05000000000000000000" pitchFamily="2" charset="2"/>
                        <a:buChar char=""/>
                      </a:pPr>
                      <a:r>
                        <a:rPr lang="en-US" sz="1400" dirty="0">
                          <a:effectLst/>
                        </a:rPr>
                        <a:t>For DIA, 20+ SCM-certified engineers deployed 75+ microservices across 17 apps; achieved 50+ ATOs </a:t>
                      </a:r>
                    </a:p>
                    <a:p>
                      <a:pPr marL="287338" marR="0" lvl="0" indent="-112713">
                        <a:spcBef>
                          <a:spcPts val="0"/>
                        </a:spcBef>
                        <a:spcAft>
                          <a:spcPts val="300"/>
                        </a:spcAft>
                        <a:buClr>
                          <a:srgbClr val="ED7D2F"/>
                        </a:buClr>
                        <a:buFont typeface="Wingdings" panose="05000000000000000000" pitchFamily="2" charset="2"/>
                        <a:buChar char=""/>
                      </a:pPr>
                      <a:r>
                        <a:rPr lang="en-US" sz="1400" dirty="0">
                          <a:effectLst/>
                        </a:rPr>
                        <a:t>Currently supporting the AF – SAF/MG and A3</a:t>
                      </a:r>
                    </a:p>
                    <a:p>
                      <a:pPr marL="112713" marR="0" lvl="0" indent="-112713">
                        <a:spcBef>
                          <a:spcPts val="0"/>
                        </a:spcBef>
                        <a:spcAft>
                          <a:spcPts val="300"/>
                        </a:spcAft>
                        <a:buClr>
                          <a:srgbClr val="067DBC"/>
                        </a:buClr>
                        <a:buFont typeface="Wingdings" panose="05000000000000000000" pitchFamily="2" charset="2"/>
                        <a:buChar char=""/>
                      </a:pPr>
                      <a:r>
                        <a:rPr lang="en-US" sz="1400" dirty="0">
                          <a:effectLst/>
                        </a:rPr>
                        <a:t>Cloud-agnostic service expertise – e.g., AWS, Azure IAW NIST 800-53, 800-171, FEDRAMP</a:t>
                      </a:r>
                    </a:p>
                    <a:p>
                      <a:pPr marL="112713" marR="0" lvl="0" indent="-112713">
                        <a:spcBef>
                          <a:spcPts val="0"/>
                        </a:spcBef>
                        <a:spcAft>
                          <a:spcPts val="300"/>
                        </a:spcAft>
                        <a:buClr>
                          <a:srgbClr val="067DBC"/>
                        </a:buClr>
                        <a:buFont typeface="Wingdings" panose="05000000000000000000" pitchFamily="2" charset="2"/>
                        <a:buChar char=""/>
                      </a:pPr>
                      <a:r>
                        <a:rPr lang="en-US" sz="1400" dirty="0">
                          <a:effectLst/>
                        </a:rPr>
                        <a:t>TS/FCL; CMMI DEV/SVC-3 and ISO 9001:2015, ISO 20000-1:2011, and ISO 27001:2013 </a:t>
                      </a:r>
                      <a:endParaRPr lang="en-US" sz="14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18415" marR="18415"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extLst>
                  <a:ext uri="{0D108BD9-81ED-4DB2-BD59-A6C34878D82A}">
                    <a16:rowId xmlns:a16="http://schemas.microsoft.com/office/drawing/2014/main" val="2948850162"/>
                  </a:ext>
                </a:extLst>
              </a:tr>
              <a:tr h="852709">
                <a:tc>
                  <a:txBody>
                    <a:bodyPr/>
                    <a:lstStyle/>
                    <a:p>
                      <a:pPr marL="0" marR="0">
                        <a:spcBef>
                          <a:spcPts val="0"/>
                        </a:spcBef>
                        <a:spcAft>
                          <a:spcPts val="0"/>
                        </a:spcAft>
                      </a:pPr>
                      <a:r>
                        <a:rPr lang="en-US" sz="1200" dirty="0">
                          <a:effectLst/>
                        </a:rPr>
                        <a:t> </a:t>
                      </a:r>
                    </a:p>
                    <a:p>
                      <a:pPr marL="0" marR="0">
                        <a:spcBef>
                          <a:spcPts val="0"/>
                        </a:spcBef>
                        <a:spcAft>
                          <a:spcPts val="0"/>
                        </a:spcAft>
                      </a:pPr>
                      <a:r>
                        <a:rPr lang="en-US" sz="1200" dirty="0">
                          <a:effectLst/>
                        </a:rPr>
                        <a:t> </a:t>
                      </a:r>
                    </a:p>
                    <a:p>
                      <a:pPr marL="0" marR="0">
                        <a:spcBef>
                          <a:spcPts val="0"/>
                        </a:spcBef>
                        <a:spcAft>
                          <a:spcPts val="0"/>
                        </a:spcAft>
                      </a:pPr>
                      <a:r>
                        <a:rPr lang="en-US" sz="1200" dirty="0">
                          <a:effectLst/>
                        </a:rPr>
                        <a:t>Metron</a:t>
                      </a:r>
                    </a:p>
                    <a:p>
                      <a:pPr marL="0" marR="0">
                        <a:spcBef>
                          <a:spcPts val="0"/>
                        </a:spcBef>
                        <a:spcAft>
                          <a:spcPts val="0"/>
                        </a:spcAft>
                      </a:pPr>
                      <a:r>
                        <a:rPr lang="en-US" sz="1200" dirty="0">
                          <a:effectLst/>
                        </a:rPr>
                        <a:t> </a:t>
                      </a:r>
                      <a:endParaRPr lang="en-US" sz="1200" dirty="0">
                        <a:solidFill>
                          <a:srgbClr val="000000"/>
                        </a:solidFill>
                        <a:effectLst/>
                        <a:latin typeface="Arial Narrow" panose="020B0606020202030204" pitchFamily="34" charset="0"/>
                        <a:ea typeface="Calibri" panose="020F0502020204030204" pitchFamily="34" charset="0"/>
                        <a:cs typeface="Arial" panose="020B0604020202020204" pitchFamily="34" charset="0"/>
                      </a:endParaRPr>
                    </a:p>
                  </a:txBody>
                  <a:tcPr marL="18415" marR="18415" marT="0" marB="0" anchor="ctr">
                    <a:lnR w="12700" cap="flat" cmpd="sng" algn="ctr">
                      <a:solidFill>
                        <a:schemeClr val="accent5"/>
                      </a:solidFill>
                      <a:prstDash val="solid"/>
                      <a:round/>
                      <a:headEnd type="none" w="med" len="med"/>
                      <a:tailEnd type="none" w="med" len="med"/>
                    </a:lnR>
                  </a:tcPr>
                </a:tc>
                <a:tc>
                  <a:txBody>
                    <a:bodyPr/>
                    <a:lstStyle/>
                    <a:p>
                      <a:pPr marL="112713" marR="0" lvl="0" indent="-112713">
                        <a:spcBef>
                          <a:spcPts val="0"/>
                        </a:spcBef>
                        <a:spcAft>
                          <a:spcPts val="0"/>
                        </a:spcAft>
                        <a:buClr>
                          <a:srgbClr val="067DBC"/>
                        </a:buClr>
                        <a:buFont typeface="Wingdings" panose="05000000000000000000" pitchFamily="2" charset="2"/>
                        <a:buChar char=""/>
                      </a:pPr>
                      <a:r>
                        <a:rPr lang="en-US" sz="1400" dirty="0">
                          <a:effectLst/>
                        </a:rPr>
                        <a:t>Dedicated to solving challenging operation research problems in national defense through the development and application of advanced mathematical methods</a:t>
                      </a:r>
                    </a:p>
                    <a:p>
                      <a:pPr marL="112713" marR="0" lvl="0" indent="-112713">
                        <a:spcBef>
                          <a:spcPts val="0"/>
                        </a:spcBef>
                        <a:spcAft>
                          <a:spcPts val="0"/>
                        </a:spcAft>
                        <a:buClr>
                          <a:srgbClr val="067DBC"/>
                        </a:buClr>
                        <a:buFont typeface="Wingdings" panose="05000000000000000000" pitchFamily="2" charset="2"/>
                        <a:buChar char=""/>
                      </a:pPr>
                      <a:r>
                        <a:rPr lang="en-US" sz="1400" dirty="0">
                          <a:effectLst/>
                        </a:rPr>
                        <a:t>Use of A9 STORM tool; NSS, ExAMS/Assassin, and other modeling from physical to operational; 4+ non-linear data fusion products (NodeStar, Paladin, TerrAlert) </a:t>
                      </a:r>
                      <a:endParaRPr lang="en-US" sz="14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18415" marR="18415"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1363529452"/>
                  </a:ext>
                </a:extLst>
              </a:tr>
            </a:tbl>
          </a:graphicData>
        </a:graphic>
      </p:graphicFrame>
      <p:pic>
        <p:nvPicPr>
          <p:cNvPr id="12" name="Picture 3">
            <a:extLst>
              <a:ext uri="{FF2B5EF4-FFF2-40B4-BE49-F238E27FC236}">
                <a16:creationId xmlns:a16="http://schemas.microsoft.com/office/drawing/2014/main" id="{14F8D647-D98B-4D84-8B2C-77DF72F87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6" y="3789932"/>
            <a:ext cx="1023328" cy="10346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 descr="A picture containing sky, sitting, indoor&#10;&#10;Description automatically generated">
            <a:extLst>
              <a:ext uri="{FF2B5EF4-FFF2-40B4-BE49-F238E27FC236}">
                <a16:creationId xmlns:a16="http://schemas.microsoft.com/office/drawing/2014/main" id="{1048D857-50D0-4F6C-BE7E-8E748C5660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6" y="5818285"/>
            <a:ext cx="1273240" cy="212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700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80">
            <a:extLst>
              <a:ext uri="{FF2B5EF4-FFF2-40B4-BE49-F238E27FC236}">
                <a16:creationId xmlns:a16="http://schemas.microsoft.com/office/drawing/2014/main" id="{B8B86380-7361-4D4F-A79A-F9F5B36411E7}"/>
              </a:ext>
            </a:extLst>
          </p:cNvPr>
          <p:cNvSpPr/>
          <p:nvPr/>
        </p:nvSpPr>
        <p:spPr bwMode="auto">
          <a:xfrm>
            <a:off x="3936571" y="1114425"/>
            <a:ext cx="5074605" cy="5343524"/>
          </a:xfrm>
          <a:prstGeom prst="roundRect">
            <a:avLst>
              <a:gd name="adj" fmla="val 1463"/>
            </a:avLst>
          </a:prstGeom>
          <a:gradFill>
            <a:gsLst>
              <a:gs pos="0">
                <a:srgbClr val="0099CC"/>
              </a:gs>
              <a:gs pos="100000">
                <a:srgbClr val="00698E"/>
              </a:gs>
            </a:gsLst>
            <a:lin ang="5400000" scaled="1"/>
          </a:gradFill>
          <a:ln w="6350">
            <a:solidFill>
              <a:schemeClr val="bg1"/>
            </a:solidFill>
          </a:ln>
          <a:effectLst>
            <a:outerShdw blurRad="381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tIns="118872" rIns="18288" bIns="18288" rtlCol="0" anchor="t"/>
          <a:lstStyle/>
          <a:p>
            <a:pPr algn="ctr">
              <a:lnSpc>
                <a:spcPct val="85000"/>
              </a:lnSpc>
            </a:pPr>
            <a:r>
              <a:rPr lang="en-US" sz="1400" b="1" i="1" dirty="0">
                <a:solidFill>
                  <a:schemeClr val="lt1"/>
                </a:solidFill>
                <a:effectLst>
                  <a:outerShdw blurRad="38100" dist="38100" dir="2700000" algn="tl">
                    <a:srgbClr val="000000">
                      <a:alpha val="43137"/>
                    </a:srgbClr>
                  </a:outerShdw>
                </a:effectLst>
              </a:rPr>
              <a:t>IT Concepts Approach to Meet Objectives</a:t>
            </a:r>
          </a:p>
        </p:txBody>
      </p:sp>
      <p:sp>
        <p:nvSpPr>
          <p:cNvPr id="33" name="Rounded Rectangle 11">
            <a:extLst>
              <a:ext uri="{FF2B5EF4-FFF2-40B4-BE49-F238E27FC236}">
                <a16:creationId xmlns:a16="http://schemas.microsoft.com/office/drawing/2014/main" id="{68925965-BFD2-400D-86E9-7C6453F491EA}"/>
              </a:ext>
            </a:extLst>
          </p:cNvPr>
          <p:cNvSpPr/>
          <p:nvPr/>
        </p:nvSpPr>
        <p:spPr bwMode="auto">
          <a:xfrm>
            <a:off x="3993401" y="4138087"/>
            <a:ext cx="4865943" cy="277163"/>
          </a:xfrm>
          <a:prstGeom prst="roundRect">
            <a:avLst>
              <a:gd name="adj" fmla="val 0"/>
            </a:avLst>
          </a:prstGeom>
          <a:solidFill>
            <a:srgbClr val="FFFFFF"/>
          </a:solidFill>
          <a:ln w="12700">
            <a:solidFill>
              <a:srgbClr val="143D21"/>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pPr marL="112713" indent="-112713">
              <a:lnSpc>
                <a:spcPct val="85000"/>
              </a:lnSpc>
              <a:spcBef>
                <a:spcPts val="200"/>
              </a:spcBef>
              <a:buFont typeface="Arial" pitchFamily="34" charset="0"/>
              <a:buChar char="•"/>
            </a:pPr>
            <a:r>
              <a:rPr lang="en-US" sz="900" dirty="0">
                <a:solidFill>
                  <a:srgbClr val="00002E"/>
                </a:solidFill>
                <a:cs typeface="Times New Roman" panose="02020603050405020304" pitchFamily="18" charset="0"/>
              </a:rPr>
              <a:t>Working with standards such as AF OMS and UCI to ensure data compatibility and consistency in analysis and combined with our data experience, we take your data from collection to action. </a:t>
            </a:r>
            <a:endParaRPr lang="en-US" sz="1000" dirty="0">
              <a:solidFill>
                <a:srgbClr val="00002E"/>
              </a:solidFill>
              <a:cs typeface="Times New Roman" panose="02020603050405020304" pitchFamily="18" charset="0"/>
            </a:endParaRPr>
          </a:p>
        </p:txBody>
      </p:sp>
      <p:sp>
        <p:nvSpPr>
          <p:cNvPr id="37" name="Rounded Rectangle 11">
            <a:extLst>
              <a:ext uri="{FF2B5EF4-FFF2-40B4-BE49-F238E27FC236}">
                <a16:creationId xmlns:a16="http://schemas.microsoft.com/office/drawing/2014/main" id="{A6D7343E-6EBE-49DF-BC30-D6FDDB8875E8}"/>
              </a:ext>
            </a:extLst>
          </p:cNvPr>
          <p:cNvSpPr/>
          <p:nvPr/>
        </p:nvSpPr>
        <p:spPr bwMode="auto">
          <a:xfrm>
            <a:off x="3993401" y="4520049"/>
            <a:ext cx="4865943" cy="270519"/>
          </a:xfrm>
          <a:prstGeom prst="roundRect">
            <a:avLst>
              <a:gd name="adj" fmla="val 0"/>
            </a:avLst>
          </a:prstGeom>
          <a:solidFill>
            <a:srgbClr val="FFFFFF"/>
          </a:solidFill>
          <a:ln w="12700">
            <a:solidFill>
              <a:srgbClr val="143D21"/>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pPr marL="112713" indent="-112713">
              <a:lnSpc>
                <a:spcPct val="85000"/>
              </a:lnSpc>
              <a:spcBef>
                <a:spcPts val="200"/>
              </a:spcBef>
              <a:buFont typeface="Arial" pitchFamily="34" charset="0"/>
              <a:buChar char="•"/>
            </a:pPr>
            <a:r>
              <a:rPr lang="en-US" sz="900" dirty="0">
                <a:solidFill>
                  <a:srgbClr val="00002E"/>
                </a:solidFill>
                <a:cs typeface="Times New Roman" panose="02020603050405020304" pitchFamily="18" charset="0"/>
              </a:rPr>
              <a:t>Pairing data scientists with mission SMEs and SW engineers, we deliver fully functional and supported analytical support systems in cloud-based environments, through examination and creation of algorithms. </a:t>
            </a:r>
            <a:endParaRPr lang="en-US" sz="1000" dirty="0">
              <a:solidFill>
                <a:srgbClr val="00002E"/>
              </a:solidFill>
              <a:cs typeface="Times New Roman" panose="02020603050405020304" pitchFamily="18" charset="0"/>
            </a:endParaRPr>
          </a:p>
        </p:txBody>
      </p:sp>
      <p:sp>
        <p:nvSpPr>
          <p:cNvPr id="38" name="Rounded Rectangle 11">
            <a:extLst>
              <a:ext uri="{FF2B5EF4-FFF2-40B4-BE49-F238E27FC236}">
                <a16:creationId xmlns:a16="http://schemas.microsoft.com/office/drawing/2014/main" id="{5085F425-DB9A-4301-894D-00518F81D010}"/>
              </a:ext>
            </a:extLst>
          </p:cNvPr>
          <p:cNvSpPr/>
          <p:nvPr/>
        </p:nvSpPr>
        <p:spPr bwMode="auto">
          <a:xfrm>
            <a:off x="3993401" y="4894476"/>
            <a:ext cx="4865943" cy="270519"/>
          </a:xfrm>
          <a:prstGeom prst="roundRect">
            <a:avLst>
              <a:gd name="adj" fmla="val 0"/>
            </a:avLst>
          </a:prstGeom>
          <a:solidFill>
            <a:srgbClr val="FFFFFF"/>
          </a:solidFill>
          <a:ln w="12700">
            <a:solidFill>
              <a:srgbClr val="143D21"/>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pPr marL="112713" indent="-112713">
              <a:lnSpc>
                <a:spcPct val="85000"/>
              </a:lnSpc>
              <a:spcBef>
                <a:spcPts val="200"/>
              </a:spcBef>
              <a:buFont typeface="Arial" pitchFamily="34" charset="0"/>
              <a:buChar char="•"/>
            </a:pPr>
            <a:r>
              <a:rPr lang="en-US" sz="900" dirty="0">
                <a:solidFill>
                  <a:srgbClr val="00002E"/>
                </a:solidFill>
                <a:cs typeface="Times New Roman" panose="02020603050405020304" pitchFamily="18" charset="0"/>
              </a:rPr>
              <a:t>Distributing the work amongst functional teams that coordinate within preexisting frameworks, ensuring that any solution remains adaptable and deployable – from requirements to experimentation to continual improvement</a:t>
            </a:r>
            <a:endParaRPr lang="en-US" sz="1000" dirty="0">
              <a:solidFill>
                <a:srgbClr val="00002E"/>
              </a:solidFill>
              <a:cs typeface="Times New Roman" panose="02020603050405020304" pitchFamily="18" charset="0"/>
            </a:endParaRPr>
          </a:p>
        </p:txBody>
      </p:sp>
      <p:sp>
        <p:nvSpPr>
          <p:cNvPr id="39" name="Rounded Rectangle 11">
            <a:extLst>
              <a:ext uri="{FF2B5EF4-FFF2-40B4-BE49-F238E27FC236}">
                <a16:creationId xmlns:a16="http://schemas.microsoft.com/office/drawing/2014/main" id="{87B65B83-DD28-4734-A5A5-35770CFA7F4A}"/>
              </a:ext>
            </a:extLst>
          </p:cNvPr>
          <p:cNvSpPr/>
          <p:nvPr/>
        </p:nvSpPr>
        <p:spPr bwMode="auto">
          <a:xfrm>
            <a:off x="3993401" y="5347070"/>
            <a:ext cx="4865943" cy="270519"/>
          </a:xfrm>
          <a:prstGeom prst="roundRect">
            <a:avLst>
              <a:gd name="adj" fmla="val 0"/>
            </a:avLst>
          </a:prstGeom>
          <a:solidFill>
            <a:srgbClr val="FFFFFF"/>
          </a:solidFill>
          <a:ln w="12700">
            <a:solidFill>
              <a:srgbClr val="143D21"/>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pPr marL="112713" indent="-112713">
              <a:lnSpc>
                <a:spcPct val="85000"/>
              </a:lnSpc>
              <a:spcBef>
                <a:spcPts val="200"/>
              </a:spcBef>
              <a:buFont typeface="Arial" pitchFamily="34" charset="0"/>
              <a:buChar char="•"/>
            </a:pPr>
            <a:r>
              <a:rPr lang="en-US" sz="900" dirty="0">
                <a:solidFill>
                  <a:srgbClr val="00002E"/>
                </a:solidFill>
                <a:cs typeface="Times New Roman" panose="02020603050405020304" pitchFamily="18" charset="0"/>
              </a:rPr>
              <a:t>Using modeling to identify optimal solutions, determine performance requirements and/or identify appropriate operational concepts for system employment.</a:t>
            </a:r>
            <a:endParaRPr lang="en-US" sz="1000" dirty="0">
              <a:solidFill>
                <a:srgbClr val="00002E"/>
              </a:solidFill>
              <a:cs typeface="Times New Roman" panose="02020603050405020304" pitchFamily="18" charset="0"/>
            </a:endParaRPr>
          </a:p>
        </p:txBody>
      </p:sp>
      <p:sp>
        <p:nvSpPr>
          <p:cNvPr id="40" name="Rounded Rectangle 11">
            <a:extLst>
              <a:ext uri="{FF2B5EF4-FFF2-40B4-BE49-F238E27FC236}">
                <a16:creationId xmlns:a16="http://schemas.microsoft.com/office/drawing/2014/main" id="{98CAC991-D511-42C2-849E-C1E265170875}"/>
              </a:ext>
            </a:extLst>
          </p:cNvPr>
          <p:cNvSpPr/>
          <p:nvPr/>
        </p:nvSpPr>
        <p:spPr bwMode="auto">
          <a:xfrm>
            <a:off x="3993401" y="5779656"/>
            <a:ext cx="4865943" cy="394435"/>
          </a:xfrm>
          <a:prstGeom prst="roundRect">
            <a:avLst>
              <a:gd name="adj" fmla="val 0"/>
            </a:avLst>
          </a:prstGeom>
          <a:solidFill>
            <a:srgbClr val="FFFFFF"/>
          </a:solidFill>
          <a:ln w="12700">
            <a:solidFill>
              <a:srgbClr val="143D21"/>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pPr marL="112713" indent="-112713">
              <a:lnSpc>
                <a:spcPct val="85000"/>
              </a:lnSpc>
              <a:spcBef>
                <a:spcPts val="200"/>
              </a:spcBef>
              <a:buFont typeface="Arial" pitchFamily="34" charset="0"/>
              <a:buChar char="•"/>
            </a:pPr>
            <a:r>
              <a:rPr lang="en-US" sz="900" dirty="0">
                <a:solidFill>
                  <a:srgbClr val="00002E"/>
                </a:solidFill>
                <a:cs typeface="Times New Roman" panose="02020603050405020304" pitchFamily="18" charset="0"/>
              </a:rPr>
              <a:t>Focusing on building a pipeline of technical talent, constantly creating rapport with the “best in tech” candidates, sometimes even years before they are even job hunting. Regardless of project size, our average time to onboard across all programs is 14 business days.</a:t>
            </a:r>
            <a:endParaRPr lang="en-US" sz="1000" dirty="0">
              <a:solidFill>
                <a:srgbClr val="00002E"/>
              </a:solidFill>
              <a:cs typeface="Times New Roman" panose="02020603050405020304" pitchFamily="18" charset="0"/>
            </a:endParaRPr>
          </a:p>
        </p:txBody>
      </p:sp>
      <p:sp>
        <p:nvSpPr>
          <p:cNvPr id="5" name="Rounded Rectangle 80">
            <a:extLst>
              <a:ext uri="{FF2B5EF4-FFF2-40B4-BE49-F238E27FC236}">
                <a16:creationId xmlns:a16="http://schemas.microsoft.com/office/drawing/2014/main" id="{354BF344-D74E-4583-B168-555E116B855A}"/>
              </a:ext>
            </a:extLst>
          </p:cNvPr>
          <p:cNvSpPr/>
          <p:nvPr/>
        </p:nvSpPr>
        <p:spPr bwMode="auto">
          <a:xfrm>
            <a:off x="94660" y="1110330"/>
            <a:ext cx="3522333" cy="5347619"/>
          </a:xfrm>
          <a:prstGeom prst="roundRect">
            <a:avLst>
              <a:gd name="adj" fmla="val 2509"/>
            </a:avLst>
          </a:prstGeom>
          <a:gradFill>
            <a:gsLst>
              <a:gs pos="0">
                <a:srgbClr val="666666"/>
              </a:gs>
              <a:gs pos="100000">
                <a:srgbClr val="474747"/>
              </a:gs>
            </a:gsLst>
            <a:lin ang="5400000" scaled="1"/>
          </a:gradFill>
          <a:ln w="6350">
            <a:solidFill>
              <a:schemeClr val="bg1"/>
            </a:solidFill>
          </a:ln>
          <a:effectLst>
            <a:outerShdw blurRad="381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pPr algn="ctr">
              <a:lnSpc>
                <a:spcPct val="85000"/>
              </a:lnSpc>
            </a:pPr>
            <a:r>
              <a:rPr lang="en-US" sz="1400" b="1" i="1" dirty="0">
                <a:solidFill>
                  <a:schemeClr val="lt1"/>
                </a:solidFill>
                <a:effectLst>
                  <a:outerShdw blurRad="38100" dist="38100" dir="2700000" algn="tl">
                    <a:srgbClr val="000000">
                      <a:alpha val="43137"/>
                    </a:srgbClr>
                  </a:outerShdw>
                </a:effectLst>
              </a:rPr>
              <a:t>Kessel Run Objectives</a:t>
            </a:r>
          </a:p>
          <a:p>
            <a:pPr algn="ctr">
              <a:lnSpc>
                <a:spcPct val="85000"/>
              </a:lnSpc>
              <a:spcBef>
                <a:spcPts val="600"/>
              </a:spcBef>
            </a:pPr>
            <a:r>
              <a:rPr lang="en-US" sz="1100" i="1" dirty="0">
                <a:solidFill>
                  <a:schemeClr val="lt1"/>
                </a:solidFill>
                <a:effectLst>
                  <a:outerShdw blurRad="38100" dist="38100" dir="2700000" algn="tl">
                    <a:srgbClr val="000000">
                      <a:alpha val="43137"/>
                    </a:srgbClr>
                  </a:outerShdw>
                </a:effectLst>
              </a:rPr>
              <a:t>Design, develop, &amp; deliver  enterprise data science services</a:t>
            </a:r>
          </a:p>
        </p:txBody>
      </p:sp>
      <p:sp>
        <p:nvSpPr>
          <p:cNvPr id="14" name="AutoShape 38">
            <a:extLst>
              <a:ext uri="{FF2B5EF4-FFF2-40B4-BE49-F238E27FC236}">
                <a16:creationId xmlns:a16="http://schemas.microsoft.com/office/drawing/2014/main" id="{2BEB573F-3FBD-4239-B1AE-C8F072145E10}"/>
              </a:ext>
            </a:extLst>
          </p:cNvPr>
          <p:cNvSpPr>
            <a:spLocks noChangeArrowheads="1"/>
          </p:cNvSpPr>
          <p:nvPr/>
        </p:nvSpPr>
        <p:spPr bwMode="auto">
          <a:xfrm>
            <a:off x="3326947" y="2226359"/>
            <a:ext cx="671171" cy="333715"/>
          </a:xfrm>
          <a:prstGeom prst="rightArrow">
            <a:avLst>
              <a:gd name="adj1" fmla="val 59546"/>
              <a:gd name="adj2" fmla="val 43931"/>
            </a:avLst>
          </a:prstGeom>
          <a:gradFill>
            <a:gsLst>
              <a:gs pos="0">
                <a:schemeClr val="bg1"/>
              </a:gs>
              <a:gs pos="97000">
                <a:schemeClr val="accent1">
                  <a:lumMod val="20000"/>
                  <a:lumOff val="80000"/>
                </a:schemeClr>
              </a:gs>
            </a:gsLst>
            <a:lin ang="0" scaled="0"/>
          </a:gradFill>
          <a:ln w="6350">
            <a:solidFill>
              <a:srgbClr val="474747"/>
            </a:solidFill>
          </a:ln>
          <a:effectLst>
            <a:outerShdw blurRad="381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00002E"/>
              </a:solidFill>
              <a:effectLst>
                <a:outerShdw blurRad="38100" dist="38100" dir="2700000" algn="tl" rotWithShape="0">
                  <a:schemeClr val="bg1">
                    <a:alpha val="43000"/>
                  </a:schemeClr>
                </a:outerShdw>
              </a:effectLst>
            </a:endParaRPr>
          </a:p>
        </p:txBody>
      </p:sp>
      <p:sp>
        <p:nvSpPr>
          <p:cNvPr id="13" name="AutoShape 38">
            <a:extLst>
              <a:ext uri="{FF2B5EF4-FFF2-40B4-BE49-F238E27FC236}">
                <a16:creationId xmlns:a16="http://schemas.microsoft.com/office/drawing/2014/main" id="{179164FF-FDCC-46AF-9FF6-D8CA5DBE7EF6}"/>
              </a:ext>
            </a:extLst>
          </p:cNvPr>
          <p:cNvSpPr>
            <a:spLocks noChangeArrowheads="1"/>
          </p:cNvSpPr>
          <p:nvPr/>
        </p:nvSpPr>
        <p:spPr bwMode="auto">
          <a:xfrm>
            <a:off x="3331879" y="1662717"/>
            <a:ext cx="671171" cy="333715"/>
          </a:xfrm>
          <a:prstGeom prst="rightArrow">
            <a:avLst>
              <a:gd name="adj1" fmla="val 59546"/>
              <a:gd name="adj2" fmla="val 43931"/>
            </a:avLst>
          </a:prstGeom>
          <a:gradFill>
            <a:gsLst>
              <a:gs pos="0">
                <a:schemeClr val="bg1"/>
              </a:gs>
              <a:gs pos="97000">
                <a:schemeClr val="accent1">
                  <a:lumMod val="20000"/>
                  <a:lumOff val="80000"/>
                </a:schemeClr>
              </a:gs>
            </a:gsLst>
            <a:lin ang="0" scaled="0"/>
          </a:gradFill>
          <a:ln w="6350">
            <a:solidFill>
              <a:srgbClr val="474747"/>
            </a:solidFill>
          </a:ln>
          <a:effectLst>
            <a:outerShdw blurRad="381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00002E"/>
              </a:solidFill>
              <a:effectLst>
                <a:outerShdw blurRad="38100" dist="38100" dir="2700000" algn="tl" rotWithShape="0">
                  <a:schemeClr val="bg1">
                    <a:alpha val="43000"/>
                  </a:schemeClr>
                </a:outerShdw>
              </a:effectLst>
            </a:endParaRPr>
          </a:p>
        </p:txBody>
      </p:sp>
      <p:sp>
        <p:nvSpPr>
          <p:cNvPr id="15" name="AutoShape 38">
            <a:extLst>
              <a:ext uri="{FF2B5EF4-FFF2-40B4-BE49-F238E27FC236}">
                <a16:creationId xmlns:a16="http://schemas.microsoft.com/office/drawing/2014/main" id="{56E50587-A513-4874-AA5B-366D09E10F49}"/>
              </a:ext>
            </a:extLst>
          </p:cNvPr>
          <p:cNvSpPr>
            <a:spLocks noChangeArrowheads="1"/>
          </p:cNvSpPr>
          <p:nvPr/>
        </p:nvSpPr>
        <p:spPr bwMode="auto">
          <a:xfrm>
            <a:off x="3308775" y="4484614"/>
            <a:ext cx="671171" cy="333715"/>
          </a:xfrm>
          <a:prstGeom prst="rightArrow">
            <a:avLst>
              <a:gd name="adj1" fmla="val 59546"/>
              <a:gd name="adj2" fmla="val 43931"/>
            </a:avLst>
          </a:prstGeom>
          <a:gradFill>
            <a:gsLst>
              <a:gs pos="0">
                <a:schemeClr val="bg1"/>
              </a:gs>
              <a:gs pos="97000">
                <a:schemeClr val="accent1">
                  <a:lumMod val="20000"/>
                  <a:lumOff val="80000"/>
                </a:schemeClr>
              </a:gs>
            </a:gsLst>
            <a:lin ang="0" scaled="0"/>
          </a:gradFill>
          <a:ln w="6350">
            <a:solidFill>
              <a:srgbClr val="474747"/>
            </a:solidFill>
          </a:ln>
          <a:effectLst>
            <a:outerShdw blurRad="381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00002E"/>
              </a:solidFill>
              <a:effectLst>
                <a:outerShdw blurRad="38100" dist="38100" dir="2700000" algn="tl" rotWithShape="0">
                  <a:schemeClr val="bg1">
                    <a:alpha val="43000"/>
                  </a:schemeClr>
                </a:outerShdw>
              </a:effectLst>
            </a:endParaRPr>
          </a:p>
        </p:txBody>
      </p:sp>
      <p:sp>
        <p:nvSpPr>
          <p:cNvPr id="29" name="AutoShape 38">
            <a:extLst>
              <a:ext uri="{FF2B5EF4-FFF2-40B4-BE49-F238E27FC236}">
                <a16:creationId xmlns:a16="http://schemas.microsoft.com/office/drawing/2014/main" id="{B835E77D-9ECF-4AEE-8FA7-997624B4CB45}"/>
              </a:ext>
            </a:extLst>
          </p:cNvPr>
          <p:cNvSpPr>
            <a:spLocks noChangeArrowheads="1"/>
          </p:cNvSpPr>
          <p:nvPr/>
        </p:nvSpPr>
        <p:spPr bwMode="auto">
          <a:xfrm>
            <a:off x="3311661" y="5832147"/>
            <a:ext cx="671171" cy="333715"/>
          </a:xfrm>
          <a:prstGeom prst="rightArrow">
            <a:avLst>
              <a:gd name="adj1" fmla="val 59546"/>
              <a:gd name="adj2" fmla="val 43931"/>
            </a:avLst>
          </a:prstGeom>
          <a:gradFill>
            <a:gsLst>
              <a:gs pos="0">
                <a:schemeClr val="bg1"/>
              </a:gs>
              <a:gs pos="97000">
                <a:schemeClr val="accent1">
                  <a:lumMod val="20000"/>
                  <a:lumOff val="80000"/>
                </a:schemeClr>
              </a:gs>
            </a:gsLst>
            <a:lin ang="0" scaled="0"/>
          </a:gradFill>
          <a:ln w="6350">
            <a:solidFill>
              <a:srgbClr val="474747"/>
            </a:solidFill>
          </a:ln>
          <a:effectLst>
            <a:outerShdw blurRad="381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00002E"/>
              </a:solidFill>
              <a:effectLst>
                <a:outerShdw blurRad="38100" dist="38100" dir="2700000" algn="tl" rotWithShape="0">
                  <a:schemeClr val="bg1">
                    <a:alpha val="43000"/>
                  </a:schemeClr>
                </a:outerShdw>
              </a:effectLst>
            </a:endParaRPr>
          </a:p>
        </p:txBody>
      </p:sp>
      <p:sp>
        <p:nvSpPr>
          <p:cNvPr id="28" name="AutoShape 38">
            <a:extLst>
              <a:ext uri="{FF2B5EF4-FFF2-40B4-BE49-F238E27FC236}">
                <a16:creationId xmlns:a16="http://schemas.microsoft.com/office/drawing/2014/main" id="{8D355B12-DEAF-4C31-A303-A6B2B443B9CB}"/>
              </a:ext>
            </a:extLst>
          </p:cNvPr>
          <p:cNvSpPr>
            <a:spLocks noChangeArrowheads="1"/>
          </p:cNvSpPr>
          <p:nvPr/>
        </p:nvSpPr>
        <p:spPr bwMode="auto">
          <a:xfrm>
            <a:off x="3311662" y="5360664"/>
            <a:ext cx="671171" cy="333715"/>
          </a:xfrm>
          <a:prstGeom prst="rightArrow">
            <a:avLst>
              <a:gd name="adj1" fmla="val 59546"/>
              <a:gd name="adj2" fmla="val 43931"/>
            </a:avLst>
          </a:prstGeom>
          <a:gradFill>
            <a:gsLst>
              <a:gs pos="0">
                <a:schemeClr val="bg1"/>
              </a:gs>
              <a:gs pos="97000">
                <a:schemeClr val="accent1">
                  <a:lumMod val="20000"/>
                  <a:lumOff val="80000"/>
                </a:schemeClr>
              </a:gs>
            </a:gsLst>
            <a:lin ang="0" scaled="0"/>
          </a:gradFill>
          <a:ln w="6350">
            <a:solidFill>
              <a:srgbClr val="474747"/>
            </a:solidFill>
          </a:ln>
          <a:effectLst>
            <a:outerShdw blurRad="381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00002E"/>
              </a:solidFill>
              <a:effectLst>
                <a:outerShdw blurRad="38100" dist="38100" dir="2700000" algn="tl" rotWithShape="0">
                  <a:schemeClr val="bg1">
                    <a:alpha val="43000"/>
                  </a:schemeClr>
                </a:outerShdw>
              </a:effectLst>
            </a:endParaRPr>
          </a:p>
        </p:txBody>
      </p:sp>
      <p:sp>
        <p:nvSpPr>
          <p:cNvPr id="27" name="AutoShape 38">
            <a:extLst>
              <a:ext uri="{FF2B5EF4-FFF2-40B4-BE49-F238E27FC236}">
                <a16:creationId xmlns:a16="http://schemas.microsoft.com/office/drawing/2014/main" id="{385EE5DE-0F6B-45B2-832A-AE928EC82DBF}"/>
              </a:ext>
            </a:extLst>
          </p:cNvPr>
          <p:cNvSpPr>
            <a:spLocks noChangeArrowheads="1"/>
          </p:cNvSpPr>
          <p:nvPr/>
        </p:nvSpPr>
        <p:spPr bwMode="auto">
          <a:xfrm>
            <a:off x="3302740" y="4870514"/>
            <a:ext cx="671171" cy="333715"/>
          </a:xfrm>
          <a:prstGeom prst="rightArrow">
            <a:avLst>
              <a:gd name="adj1" fmla="val 59546"/>
              <a:gd name="adj2" fmla="val 43931"/>
            </a:avLst>
          </a:prstGeom>
          <a:gradFill>
            <a:gsLst>
              <a:gs pos="0">
                <a:schemeClr val="bg1"/>
              </a:gs>
              <a:gs pos="97000">
                <a:schemeClr val="accent1">
                  <a:lumMod val="20000"/>
                  <a:lumOff val="80000"/>
                </a:schemeClr>
              </a:gs>
            </a:gsLst>
            <a:lin ang="0" scaled="0"/>
          </a:gradFill>
          <a:ln w="6350">
            <a:solidFill>
              <a:srgbClr val="474747"/>
            </a:solidFill>
          </a:ln>
          <a:effectLst>
            <a:outerShdw blurRad="381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00002E"/>
              </a:solidFill>
              <a:effectLst>
                <a:outerShdw blurRad="38100" dist="38100" dir="2700000" algn="tl" rotWithShape="0">
                  <a:schemeClr val="bg1">
                    <a:alpha val="43000"/>
                  </a:schemeClr>
                </a:outerShdw>
              </a:effectLst>
            </a:endParaRPr>
          </a:p>
        </p:txBody>
      </p:sp>
      <p:sp>
        <p:nvSpPr>
          <p:cNvPr id="26" name="AutoShape 38">
            <a:extLst>
              <a:ext uri="{FF2B5EF4-FFF2-40B4-BE49-F238E27FC236}">
                <a16:creationId xmlns:a16="http://schemas.microsoft.com/office/drawing/2014/main" id="{5E31FA7D-74E7-4AC1-AF05-6377B2278BAE}"/>
              </a:ext>
            </a:extLst>
          </p:cNvPr>
          <p:cNvSpPr>
            <a:spLocks noChangeArrowheads="1"/>
          </p:cNvSpPr>
          <p:nvPr/>
        </p:nvSpPr>
        <p:spPr bwMode="auto">
          <a:xfrm>
            <a:off x="3294139" y="4117587"/>
            <a:ext cx="671171" cy="333715"/>
          </a:xfrm>
          <a:prstGeom prst="rightArrow">
            <a:avLst>
              <a:gd name="adj1" fmla="val 59546"/>
              <a:gd name="adj2" fmla="val 43931"/>
            </a:avLst>
          </a:prstGeom>
          <a:gradFill>
            <a:gsLst>
              <a:gs pos="0">
                <a:schemeClr val="bg1"/>
              </a:gs>
              <a:gs pos="97000">
                <a:schemeClr val="accent1">
                  <a:lumMod val="20000"/>
                  <a:lumOff val="80000"/>
                </a:schemeClr>
              </a:gs>
            </a:gsLst>
            <a:lin ang="0" scaled="0"/>
          </a:gradFill>
          <a:ln w="6350">
            <a:solidFill>
              <a:srgbClr val="474747"/>
            </a:solidFill>
          </a:ln>
          <a:effectLst>
            <a:outerShdw blurRad="381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00002E"/>
              </a:solidFill>
              <a:effectLst>
                <a:outerShdw blurRad="38100" dist="38100" dir="2700000" algn="tl" rotWithShape="0">
                  <a:schemeClr val="bg1">
                    <a:alpha val="43000"/>
                  </a:schemeClr>
                </a:outerShdw>
              </a:effectLst>
            </a:endParaRPr>
          </a:p>
        </p:txBody>
      </p:sp>
      <p:sp>
        <p:nvSpPr>
          <p:cNvPr id="2" name="Title 1">
            <a:extLst>
              <a:ext uri="{FF2B5EF4-FFF2-40B4-BE49-F238E27FC236}">
                <a16:creationId xmlns:a16="http://schemas.microsoft.com/office/drawing/2014/main" id="{8FB0CCAC-DF0D-40B4-B86D-AABE8291B2D9}"/>
              </a:ext>
            </a:extLst>
          </p:cNvPr>
          <p:cNvSpPr>
            <a:spLocks noGrp="1"/>
          </p:cNvSpPr>
          <p:nvPr>
            <p:ph type="title"/>
          </p:nvPr>
        </p:nvSpPr>
        <p:spPr/>
        <p:txBody>
          <a:bodyPr/>
          <a:lstStyle/>
          <a:p>
            <a:r>
              <a:rPr lang="en-US" dirty="0"/>
              <a:t>Why IT Concepts</a:t>
            </a:r>
          </a:p>
        </p:txBody>
      </p:sp>
      <p:sp>
        <p:nvSpPr>
          <p:cNvPr id="3" name="Slide Number Placeholder 2">
            <a:extLst>
              <a:ext uri="{FF2B5EF4-FFF2-40B4-BE49-F238E27FC236}">
                <a16:creationId xmlns:a16="http://schemas.microsoft.com/office/drawing/2014/main" id="{CBD3F8DE-9E51-40AB-8FCA-1C38DD575F48}"/>
              </a:ext>
            </a:extLst>
          </p:cNvPr>
          <p:cNvSpPr>
            <a:spLocks noGrp="1"/>
          </p:cNvSpPr>
          <p:nvPr>
            <p:ph type="sldNum" sz="quarter" idx="12"/>
          </p:nvPr>
        </p:nvSpPr>
        <p:spPr/>
        <p:txBody>
          <a:bodyPr/>
          <a:lstStyle/>
          <a:p>
            <a:fld id="{AE3615C6-A27C-4049-9614-A118EB425B45}" type="slidenum">
              <a:rPr lang="en-US" smtClean="0"/>
              <a:t>4</a:t>
            </a:fld>
            <a:endParaRPr lang="en-US" dirty="0"/>
          </a:p>
        </p:txBody>
      </p:sp>
      <p:sp>
        <p:nvSpPr>
          <p:cNvPr id="7" name="Rounded Rectangle 11">
            <a:extLst>
              <a:ext uri="{FF2B5EF4-FFF2-40B4-BE49-F238E27FC236}">
                <a16:creationId xmlns:a16="http://schemas.microsoft.com/office/drawing/2014/main" id="{A1E432B2-D647-4E86-9431-4C9578ED7CB5}"/>
              </a:ext>
            </a:extLst>
          </p:cNvPr>
          <p:cNvSpPr/>
          <p:nvPr/>
        </p:nvSpPr>
        <p:spPr bwMode="auto">
          <a:xfrm>
            <a:off x="3994050" y="1514742"/>
            <a:ext cx="4865943" cy="567812"/>
          </a:xfrm>
          <a:prstGeom prst="roundRect">
            <a:avLst>
              <a:gd name="adj" fmla="val 0"/>
            </a:avLst>
          </a:prstGeom>
          <a:solidFill>
            <a:srgbClr val="FFFFFF"/>
          </a:solidFill>
          <a:ln w="12700">
            <a:solidFill>
              <a:srgbClr val="143D21"/>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pPr algn="ctr">
              <a:lnSpc>
                <a:spcPct val="85000"/>
              </a:lnSpc>
              <a:spcBef>
                <a:spcPts val="200"/>
              </a:spcBef>
            </a:pPr>
            <a:r>
              <a:rPr lang="en-US" sz="1100" b="1" dirty="0">
                <a:solidFill>
                  <a:srgbClr val="00002E"/>
                </a:solidFill>
                <a:cs typeface="Times New Roman" panose="02020603050405020304" pitchFamily="18" charset="0"/>
              </a:rPr>
              <a:t>Mission-Aligned Data Management Strategy</a:t>
            </a:r>
          </a:p>
          <a:p>
            <a:pPr marL="112713" indent="-112713">
              <a:lnSpc>
                <a:spcPct val="85000"/>
              </a:lnSpc>
              <a:spcBef>
                <a:spcPts val="200"/>
              </a:spcBef>
              <a:buFont typeface="Arial" pitchFamily="34" charset="0"/>
              <a:buChar char="•"/>
            </a:pPr>
            <a:r>
              <a:rPr lang="en-US" sz="900" dirty="0">
                <a:solidFill>
                  <a:srgbClr val="00002E"/>
                </a:solidFill>
                <a:cs typeface="Times New Roman" panose="02020603050405020304" pitchFamily="18" charset="0"/>
              </a:rPr>
              <a:t>Our data engineers are involved from the beginning, working to understand not only what data is to be collected, but how that data is to be used, where it comes from, data retention or data privacy policies - the architecture is created with the full picture in mind.</a:t>
            </a:r>
            <a:endParaRPr lang="en-US" sz="1000" dirty="0">
              <a:solidFill>
                <a:srgbClr val="00002E"/>
              </a:solidFill>
              <a:cs typeface="Times New Roman" panose="02020603050405020304" pitchFamily="18" charset="0"/>
            </a:endParaRPr>
          </a:p>
        </p:txBody>
      </p:sp>
      <p:sp>
        <p:nvSpPr>
          <p:cNvPr id="11" name="Rounded Rectangle 17">
            <a:extLst>
              <a:ext uri="{FF2B5EF4-FFF2-40B4-BE49-F238E27FC236}">
                <a16:creationId xmlns:a16="http://schemas.microsoft.com/office/drawing/2014/main" id="{1A006B04-4F04-4D33-AECD-86D93E366811}"/>
              </a:ext>
            </a:extLst>
          </p:cNvPr>
          <p:cNvSpPr/>
          <p:nvPr/>
        </p:nvSpPr>
        <p:spPr bwMode="auto">
          <a:xfrm>
            <a:off x="3994050" y="2083842"/>
            <a:ext cx="4865943" cy="576219"/>
          </a:xfrm>
          <a:prstGeom prst="roundRect">
            <a:avLst>
              <a:gd name="adj" fmla="val 0"/>
            </a:avLst>
          </a:prstGeom>
          <a:solidFill>
            <a:srgbClr val="FFFFFF"/>
          </a:solidFill>
          <a:ln w="12700">
            <a:solidFill>
              <a:srgbClr val="143D21"/>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pPr algn="ctr">
              <a:lnSpc>
                <a:spcPct val="85000"/>
              </a:lnSpc>
              <a:spcBef>
                <a:spcPts val="200"/>
              </a:spcBef>
            </a:pPr>
            <a:r>
              <a:rPr lang="en-US" sz="1050" b="1" dirty="0">
                <a:solidFill>
                  <a:srgbClr val="00002E"/>
                </a:solidFill>
                <a:cs typeface="Times New Roman" panose="02020603050405020304" pitchFamily="18" charset="0"/>
              </a:rPr>
              <a:t>Data-driven Decision Making</a:t>
            </a:r>
            <a:endParaRPr lang="en-US" sz="1050" dirty="0">
              <a:solidFill>
                <a:srgbClr val="00002E"/>
              </a:solidFill>
              <a:cs typeface="Times New Roman" panose="02020603050405020304" pitchFamily="18" charset="0"/>
            </a:endParaRPr>
          </a:p>
          <a:p>
            <a:pPr marL="112713" indent="-112713">
              <a:lnSpc>
                <a:spcPct val="85000"/>
              </a:lnSpc>
              <a:spcBef>
                <a:spcPts val="200"/>
              </a:spcBef>
              <a:buFont typeface="Arial" pitchFamily="34" charset="0"/>
              <a:buChar char="•"/>
            </a:pPr>
            <a:r>
              <a:rPr lang="en-US" sz="900" dirty="0">
                <a:solidFill>
                  <a:srgbClr val="00002E"/>
                </a:solidFill>
                <a:cs typeface="Times New Roman" panose="02020603050405020304" pitchFamily="18" charset="0"/>
              </a:rPr>
              <a:t>We use established COTS and open source visualization tools, such as Tableau and Plot.ly, to provide a flexible and comfortable environment for users to explore their data. </a:t>
            </a:r>
          </a:p>
          <a:p>
            <a:pPr marL="112713" indent="-112713">
              <a:lnSpc>
                <a:spcPct val="85000"/>
              </a:lnSpc>
              <a:spcBef>
                <a:spcPts val="200"/>
              </a:spcBef>
              <a:buFont typeface="Arial" pitchFamily="34" charset="0"/>
              <a:buChar char="•"/>
            </a:pPr>
            <a:r>
              <a:rPr lang="en-US" sz="900" dirty="0">
                <a:solidFill>
                  <a:srgbClr val="00002E"/>
                </a:solidFill>
                <a:cs typeface="Times New Roman" panose="02020603050405020304" pitchFamily="18" charset="0"/>
              </a:rPr>
              <a:t>Our approach focuses on: (1) Identifying the User, (2) Identify the data, (3) Hosting Visualizations</a:t>
            </a:r>
          </a:p>
        </p:txBody>
      </p:sp>
      <p:graphicFrame>
        <p:nvGraphicFramePr>
          <p:cNvPr id="17" name="Table 16">
            <a:extLst>
              <a:ext uri="{FF2B5EF4-FFF2-40B4-BE49-F238E27FC236}">
                <a16:creationId xmlns:a16="http://schemas.microsoft.com/office/drawing/2014/main" id="{0117590B-BD66-4DBE-B080-21C81C49C146}"/>
              </a:ext>
            </a:extLst>
          </p:cNvPr>
          <p:cNvGraphicFramePr>
            <a:graphicFrameLocks noGrp="1"/>
          </p:cNvGraphicFramePr>
          <p:nvPr>
            <p:extLst>
              <p:ext uri="{D42A27DB-BD31-4B8C-83A1-F6EECF244321}">
                <p14:modId xmlns:p14="http://schemas.microsoft.com/office/powerpoint/2010/main" val="424473822"/>
              </p:ext>
            </p:extLst>
          </p:nvPr>
        </p:nvGraphicFramePr>
        <p:xfrm>
          <a:off x="186185" y="4064601"/>
          <a:ext cx="3311063" cy="2288082"/>
        </p:xfrm>
        <a:graphic>
          <a:graphicData uri="http://schemas.openxmlformats.org/drawingml/2006/table">
            <a:tbl>
              <a:tblPr firstRow="1" bandRow="1">
                <a:effectLst>
                  <a:outerShdw blurRad="38100" dist="25400" dir="2700000" algn="tl" rotWithShape="0">
                    <a:prstClr val="black">
                      <a:alpha val="75000"/>
                    </a:prstClr>
                  </a:outerShdw>
                </a:effectLst>
                <a:tableStyleId>{5C22544A-7EE6-4342-B048-85BDC9FD1C3A}</a:tableStyleId>
              </a:tblPr>
              <a:tblGrid>
                <a:gridCol w="3311063">
                  <a:extLst>
                    <a:ext uri="{9D8B030D-6E8A-4147-A177-3AD203B41FA5}">
                      <a16:colId xmlns:a16="http://schemas.microsoft.com/office/drawing/2014/main" val="20000"/>
                    </a:ext>
                  </a:extLst>
                </a:gridCol>
              </a:tblGrid>
              <a:tr h="394995">
                <a:tc>
                  <a:txBody>
                    <a:bodyPr/>
                    <a:lstStyle/>
                    <a:p>
                      <a:pPr marL="55563" indent="0" algn="l" defTabSz="457200" rtl="0" eaLnBrk="1" latinLnBrk="0" hangingPunct="1">
                        <a:lnSpc>
                          <a:spcPct val="85000"/>
                        </a:lnSpc>
                        <a:spcAft>
                          <a:spcPts val="200"/>
                        </a:spcAft>
                        <a:buFont typeface="Arial" panose="020B0604020202020204" pitchFamily="34" charset="0"/>
                        <a:buNone/>
                      </a:pPr>
                      <a:r>
                        <a:rPr lang="en-US" sz="1100" b="1" i="0" kern="1200" dirty="0">
                          <a:solidFill>
                            <a:srgbClr val="00002E"/>
                          </a:solidFill>
                          <a:latin typeface="Arial Narrow" panose="020B0606020202030204" pitchFamily="34" charset="0"/>
                          <a:ea typeface="+mn-ea"/>
                          <a:cs typeface="Times New Roman" panose="02020603050405020304" pitchFamily="18" charset="0"/>
                        </a:rPr>
                        <a:t>a. </a:t>
                      </a:r>
                      <a:r>
                        <a:rPr lang="en-US" sz="1100" b="0" i="0" kern="1200" dirty="0">
                          <a:solidFill>
                            <a:srgbClr val="00002E"/>
                          </a:solidFill>
                          <a:latin typeface="Arial Narrow" panose="020B0606020202030204" pitchFamily="34" charset="0"/>
                          <a:ea typeface="+mn-ea"/>
                          <a:cs typeface="Times New Roman" panose="02020603050405020304" pitchFamily="18" charset="0"/>
                        </a:rPr>
                        <a:t>Create and maintain data pipeline architectures to automate the processing of large and complex data sets.</a:t>
                      </a:r>
                    </a:p>
                  </a:txBody>
                  <a:tcPr marL="45720" marR="45720" marT="9144" marB="9144" anchor="ctr">
                    <a:lnL w="12700" cap="flat" cmpd="sng" algn="ctr">
                      <a:solidFill>
                        <a:srgbClr val="062D54"/>
                      </a:solidFill>
                      <a:prstDash val="solid"/>
                      <a:round/>
                      <a:headEnd type="none" w="med" len="med"/>
                      <a:tailEnd type="none" w="med" len="med"/>
                    </a:lnL>
                    <a:lnR w="12700" cap="flat" cmpd="sng" algn="ctr">
                      <a:solidFill>
                        <a:srgbClr val="062D54"/>
                      </a:solidFill>
                      <a:prstDash val="solid"/>
                      <a:round/>
                      <a:headEnd type="none" w="med" len="med"/>
                      <a:tailEnd type="none" w="med" len="med"/>
                    </a:lnR>
                    <a:lnT w="12700" cap="flat" cmpd="sng" algn="ctr">
                      <a:solidFill>
                        <a:srgbClr val="062D54"/>
                      </a:solidFill>
                      <a:prstDash val="solid"/>
                      <a:round/>
                      <a:headEnd type="none" w="med" len="med"/>
                      <a:tailEnd type="none" w="med" len="med"/>
                    </a:lnT>
                    <a:lnB w="12700" cap="flat" cmpd="sng" algn="ctr">
                      <a:solidFill>
                        <a:srgbClr val="062D5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94995">
                <a:tc>
                  <a:txBody>
                    <a:bodyPr/>
                    <a:lstStyle/>
                    <a:p>
                      <a:pPr marL="55563" indent="0" algn="l" defTabSz="457200" rtl="0" eaLnBrk="1" latinLnBrk="0" hangingPunct="1">
                        <a:lnSpc>
                          <a:spcPct val="85000"/>
                        </a:lnSpc>
                        <a:spcAft>
                          <a:spcPts val="200"/>
                        </a:spcAft>
                        <a:buFont typeface="Arial" panose="020B0604020202020204" pitchFamily="34" charset="0"/>
                        <a:buNone/>
                      </a:pPr>
                      <a:r>
                        <a:rPr lang="en-US" sz="1100" b="1" i="0" kern="1200" dirty="0">
                          <a:solidFill>
                            <a:srgbClr val="00002E"/>
                          </a:solidFill>
                          <a:latin typeface="Arial Narrow" panose="020B0606020202030204" pitchFamily="34" charset="0"/>
                          <a:ea typeface="+mn-ea"/>
                          <a:cs typeface="Times New Roman" panose="02020603050405020304" pitchFamily="18" charset="0"/>
                        </a:rPr>
                        <a:t>b. </a:t>
                      </a:r>
                      <a:r>
                        <a:rPr lang="en-US" sz="1100" b="0" i="0" kern="1200" dirty="0">
                          <a:solidFill>
                            <a:srgbClr val="00002E"/>
                          </a:solidFill>
                          <a:latin typeface="Arial Narrow" panose="020B0606020202030204" pitchFamily="34" charset="0"/>
                          <a:ea typeface="+mn-ea"/>
                          <a:cs typeface="Times New Roman" panose="02020603050405020304" pitchFamily="18" charset="0"/>
                        </a:rPr>
                        <a:t>Work with product teams, users, and other stakeholders to identify opportunities for data-driven solutions.</a:t>
                      </a:r>
                    </a:p>
                  </a:txBody>
                  <a:tcPr marL="45720" marR="45720" marT="9144" marB="9144" anchor="ctr">
                    <a:lnL w="12700" cap="flat" cmpd="sng" algn="ctr">
                      <a:solidFill>
                        <a:srgbClr val="062D54"/>
                      </a:solidFill>
                      <a:prstDash val="solid"/>
                      <a:round/>
                      <a:headEnd type="none" w="med" len="med"/>
                      <a:tailEnd type="none" w="med" len="med"/>
                    </a:lnL>
                    <a:lnR w="12700" cap="flat" cmpd="sng" algn="ctr">
                      <a:solidFill>
                        <a:srgbClr val="062D54"/>
                      </a:solidFill>
                      <a:prstDash val="solid"/>
                      <a:round/>
                      <a:headEnd type="none" w="med" len="med"/>
                      <a:tailEnd type="none" w="med" len="med"/>
                    </a:lnR>
                    <a:lnT w="12700" cap="flat" cmpd="sng" algn="ctr">
                      <a:solidFill>
                        <a:srgbClr val="062D54"/>
                      </a:solidFill>
                      <a:prstDash val="solid"/>
                      <a:round/>
                      <a:headEnd type="none" w="med" len="med"/>
                      <a:tailEnd type="none" w="med" len="med"/>
                    </a:lnT>
                    <a:lnB w="12700" cap="flat" cmpd="sng" algn="ctr">
                      <a:solidFill>
                        <a:srgbClr val="062D54"/>
                      </a:solidFill>
                      <a:prstDash val="solid"/>
                      <a:round/>
                      <a:headEnd type="none" w="med" len="med"/>
                      <a:tailEnd type="none" w="med" len="med"/>
                    </a:lnB>
                    <a:solidFill>
                      <a:srgbClr val="FFFFFF"/>
                    </a:solidFill>
                  </a:tcPr>
                </a:tc>
                <a:extLst>
                  <a:ext uri="{0D108BD9-81ED-4DB2-BD59-A6C34878D82A}">
                    <a16:rowId xmlns:a16="http://schemas.microsoft.com/office/drawing/2014/main" val="1943051244"/>
                  </a:ext>
                </a:extLst>
              </a:tr>
              <a:tr h="209407">
                <a:tc>
                  <a:txBody>
                    <a:bodyPr/>
                    <a:lstStyle/>
                    <a:p>
                      <a:pPr marL="55563" indent="0" algn="l" defTabSz="457200" rtl="0" eaLnBrk="1" latinLnBrk="0" hangingPunct="1">
                        <a:lnSpc>
                          <a:spcPct val="85000"/>
                        </a:lnSpc>
                        <a:spcAft>
                          <a:spcPts val="200"/>
                        </a:spcAft>
                        <a:buFont typeface="Arial" panose="020B0604020202020204" pitchFamily="34" charset="0"/>
                        <a:buNone/>
                      </a:pPr>
                      <a:r>
                        <a:rPr lang="en-US" sz="1100" b="1" i="0" kern="1200" dirty="0">
                          <a:solidFill>
                            <a:srgbClr val="00002E"/>
                          </a:solidFill>
                          <a:latin typeface="Arial Narrow" panose="020B0606020202030204" pitchFamily="34" charset="0"/>
                          <a:ea typeface="+mn-ea"/>
                          <a:cs typeface="Times New Roman" panose="02020603050405020304" pitchFamily="18" charset="0"/>
                        </a:rPr>
                        <a:t>c. </a:t>
                      </a:r>
                      <a:r>
                        <a:rPr lang="en-US" sz="1100" b="0" i="0" kern="1200" dirty="0">
                          <a:solidFill>
                            <a:srgbClr val="00002E"/>
                          </a:solidFill>
                          <a:latin typeface="Arial Narrow" panose="020B0606020202030204" pitchFamily="34" charset="0"/>
                          <a:ea typeface="+mn-ea"/>
                          <a:cs typeface="Times New Roman" panose="02020603050405020304" pitchFamily="18" charset="0"/>
                        </a:rPr>
                        <a:t>Work closely with product teams to implement Reinforcement Learning features at the application and database level.</a:t>
                      </a:r>
                    </a:p>
                  </a:txBody>
                  <a:tcPr marL="45720" marR="45720" marT="9144" marB="9144" anchor="ctr">
                    <a:lnL w="12700" cap="flat" cmpd="sng" algn="ctr">
                      <a:solidFill>
                        <a:srgbClr val="062D54"/>
                      </a:solidFill>
                      <a:prstDash val="solid"/>
                      <a:round/>
                      <a:headEnd type="none" w="med" len="med"/>
                      <a:tailEnd type="none" w="med" len="med"/>
                    </a:lnL>
                    <a:lnR w="12700" cap="flat" cmpd="sng" algn="ctr">
                      <a:solidFill>
                        <a:srgbClr val="062D54"/>
                      </a:solidFill>
                      <a:prstDash val="solid"/>
                      <a:round/>
                      <a:headEnd type="none" w="med" len="med"/>
                      <a:tailEnd type="none" w="med" len="med"/>
                    </a:lnR>
                    <a:lnT w="12700" cap="flat" cmpd="sng" algn="ctr">
                      <a:solidFill>
                        <a:srgbClr val="062D54"/>
                      </a:solidFill>
                      <a:prstDash val="solid"/>
                      <a:round/>
                      <a:headEnd type="none" w="med" len="med"/>
                      <a:tailEnd type="none" w="med" len="med"/>
                    </a:lnT>
                    <a:lnB w="12700" cap="flat" cmpd="sng" algn="ctr">
                      <a:solidFill>
                        <a:srgbClr val="062D54"/>
                      </a:solidFill>
                      <a:prstDash val="solid"/>
                      <a:round/>
                      <a:headEnd type="none" w="med" len="med"/>
                      <a:tailEnd type="none" w="med" len="med"/>
                    </a:lnB>
                    <a:solidFill>
                      <a:srgbClr val="FFFFFF"/>
                    </a:solidFill>
                  </a:tcPr>
                </a:tc>
                <a:extLst>
                  <a:ext uri="{0D108BD9-81ED-4DB2-BD59-A6C34878D82A}">
                    <a16:rowId xmlns:a16="http://schemas.microsoft.com/office/drawing/2014/main" val="2128048019"/>
                  </a:ext>
                </a:extLst>
              </a:tr>
              <a:tr h="209407">
                <a:tc>
                  <a:txBody>
                    <a:bodyPr/>
                    <a:lstStyle/>
                    <a:p>
                      <a:pPr marL="55563" indent="0" algn="l" defTabSz="457200" rtl="0" eaLnBrk="1" latinLnBrk="0" hangingPunct="1">
                        <a:lnSpc>
                          <a:spcPct val="85000"/>
                        </a:lnSpc>
                        <a:spcAft>
                          <a:spcPts val="200"/>
                        </a:spcAft>
                        <a:buFont typeface="Arial" panose="020B0604020202020204" pitchFamily="34" charset="0"/>
                        <a:buNone/>
                      </a:pPr>
                      <a:r>
                        <a:rPr lang="en-US" sz="1100" b="1" i="0" kern="1200" dirty="0">
                          <a:solidFill>
                            <a:srgbClr val="00002E"/>
                          </a:solidFill>
                          <a:latin typeface="Arial Narrow" panose="020B0606020202030204" pitchFamily="34" charset="0"/>
                          <a:ea typeface="+mn-ea"/>
                          <a:cs typeface="Times New Roman" panose="02020603050405020304" pitchFamily="18" charset="0"/>
                        </a:rPr>
                        <a:t>d. </a:t>
                      </a:r>
                      <a:r>
                        <a:rPr lang="en-US" sz="1100" b="0" i="0" kern="1200" dirty="0">
                          <a:solidFill>
                            <a:srgbClr val="00002E"/>
                          </a:solidFill>
                          <a:latin typeface="Arial Narrow" panose="020B0606020202030204" pitchFamily="34" charset="0"/>
                          <a:ea typeface="+mn-ea"/>
                          <a:cs typeface="Times New Roman" panose="02020603050405020304" pitchFamily="18" charset="0"/>
                        </a:rPr>
                        <a:t>Work with product teams, users, and other stakeholders to identify and build optimization and simulation models for highly complex processes.</a:t>
                      </a:r>
                    </a:p>
                  </a:txBody>
                  <a:tcPr marL="45720" marR="45720" marT="9144" marB="9144" anchor="ctr">
                    <a:lnL w="12700" cap="flat" cmpd="sng" algn="ctr">
                      <a:solidFill>
                        <a:srgbClr val="062D54"/>
                      </a:solidFill>
                      <a:prstDash val="solid"/>
                      <a:round/>
                      <a:headEnd type="none" w="med" len="med"/>
                      <a:tailEnd type="none" w="med" len="med"/>
                    </a:lnL>
                    <a:lnR w="12700" cap="flat" cmpd="sng" algn="ctr">
                      <a:solidFill>
                        <a:srgbClr val="062D54"/>
                      </a:solidFill>
                      <a:prstDash val="solid"/>
                      <a:round/>
                      <a:headEnd type="none" w="med" len="med"/>
                      <a:tailEnd type="none" w="med" len="med"/>
                    </a:lnR>
                    <a:lnT w="12700" cap="flat" cmpd="sng" algn="ctr">
                      <a:solidFill>
                        <a:srgbClr val="062D54"/>
                      </a:solidFill>
                      <a:prstDash val="solid"/>
                      <a:round/>
                      <a:headEnd type="none" w="med" len="med"/>
                      <a:tailEnd type="none" w="med" len="med"/>
                    </a:lnT>
                    <a:lnB w="12700" cap="flat" cmpd="sng" algn="ctr">
                      <a:solidFill>
                        <a:srgbClr val="062D54"/>
                      </a:solidFill>
                      <a:prstDash val="solid"/>
                      <a:round/>
                      <a:headEnd type="none" w="med" len="med"/>
                      <a:tailEnd type="none" w="med" len="med"/>
                    </a:lnB>
                    <a:solidFill>
                      <a:srgbClr val="FFFFFF"/>
                    </a:solidFill>
                  </a:tcPr>
                </a:tc>
                <a:extLst>
                  <a:ext uri="{0D108BD9-81ED-4DB2-BD59-A6C34878D82A}">
                    <a16:rowId xmlns:a16="http://schemas.microsoft.com/office/drawing/2014/main" val="3883658292"/>
                  </a:ext>
                </a:extLst>
              </a:tr>
              <a:tr h="209407">
                <a:tc>
                  <a:txBody>
                    <a:bodyPr/>
                    <a:lstStyle/>
                    <a:p>
                      <a:pPr marL="55563" indent="0" algn="l" defTabSz="457200" rtl="0" eaLnBrk="1" latinLnBrk="0" hangingPunct="1">
                        <a:lnSpc>
                          <a:spcPct val="85000"/>
                        </a:lnSpc>
                        <a:spcAft>
                          <a:spcPts val="200"/>
                        </a:spcAft>
                        <a:buFont typeface="Arial" panose="020B0604020202020204" pitchFamily="34" charset="0"/>
                        <a:buNone/>
                      </a:pPr>
                      <a:r>
                        <a:rPr lang="en-US" sz="1100" b="1" i="0" kern="1200" dirty="0">
                          <a:solidFill>
                            <a:srgbClr val="00002E"/>
                          </a:solidFill>
                          <a:latin typeface="Arial Narrow" panose="020B0606020202030204" pitchFamily="34" charset="0"/>
                          <a:ea typeface="+mn-ea"/>
                          <a:cs typeface="Times New Roman" panose="02020603050405020304" pitchFamily="18" charset="0"/>
                        </a:rPr>
                        <a:t>e. </a:t>
                      </a:r>
                      <a:r>
                        <a:rPr lang="en-US" sz="1100" b="0" i="0" kern="1200" dirty="0">
                          <a:solidFill>
                            <a:srgbClr val="00002E"/>
                          </a:solidFill>
                          <a:latin typeface="Arial Narrow" panose="020B0606020202030204" pitchFamily="34" charset="0"/>
                          <a:ea typeface="+mn-ea"/>
                          <a:cs typeface="Times New Roman" panose="02020603050405020304" pitchFamily="18" charset="0"/>
                        </a:rPr>
                        <a:t>Hire and retain quality staff to support Kessel Run’s Data Science needs.</a:t>
                      </a:r>
                    </a:p>
                  </a:txBody>
                  <a:tcPr marL="45720" marR="45720" marT="9144" marB="9144" anchor="ctr">
                    <a:lnL w="12700" cap="flat" cmpd="sng" algn="ctr">
                      <a:solidFill>
                        <a:srgbClr val="062D54"/>
                      </a:solidFill>
                      <a:prstDash val="solid"/>
                      <a:round/>
                      <a:headEnd type="none" w="med" len="med"/>
                      <a:tailEnd type="none" w="med" len="med"/>
                    </a:lnL>
                    <a:lnR w="12700" cap="flat" cmpd="sng" algn="ctr">
                      <a:solidFill>
                        <a:srgbClr val="062D54"/>
                      </a:solidFill>
                      <a:prstDash val="solid"/>
                      <a:round/>
                      <a:headEnd type="none" w="med" len="med"/>
                      <a:tailEnd type="none" w="med" len="med"/>
                    </a:lnR>
                    <a:lnT w="12700" cap="flat" cmpd="sng" algn="ctr">
                      <a:solidFill>
                        <a:srgbClr val="062D54"/>
                      </a:solidFill>
                      <a:prstDash val="solid"/>
                      <a:round/>
                      <a:headEnd type="none" w="med" len="med"/>
                      <a:tailEnd type="none" w="med" len="med"/>
                    </a:lnT>
                    <a:lnB w="12700" cap="flat" cmpd="sng" algn="ctr">
                      <a:solidFill>
                        <a:srgbClr val="062D54"/>
                      </a:solidFill>
                      <a:prstDash val="solid"/>
                      <a:round/>
                      <a:headEnd type="none" w="med" len="med"/>
                      <a:tailEnd type="none" w="med" len="med"/>
                    </a:lnB>
                    <a:solidFill>
                      <a:srgbClr val="FFFFFF"/>
                    </a:solidFill>
                  </a:tcPr>
                </a:tc>
                <a:extLst>
                  <a:ext uri="{0D108BD9-81ED-4DB2-BD59-A6C34878D82A}">
                    <a16:rowId xmlns:a16="http://schemas.microsoft.com/office/drawing/2014/main" val="3328283062"/>
                  </a:ext>
                </a:extLst>
              </a:tr>
              <a:tr h="209407">
                <a:tc>
                  <a:txBody>
                    <a:bodyPr/>
                    <a:lstStyle/>
                    <a:p>
                      <a:pPr marL="55563" indent="0" algn="l" defTabSz="457200" rtl="0" eaLnBrk="1" latinLnBrk="0" hangingPunct="1">
                        <a:lnSpc>
                          <a:spcPct val="85000"/>
                        </a:lnSpc>
                        <a:spcAft>
                          <a:spcPts val="200"/>
                        </a:spcAft>
                        <a:buFont typeface="Arial" panose="020B0604020202020204" pitchFamily="34" charset="0"/>
                        <a:buNone/>
                      </a:pPr>
                      <a:r>
                        <a:rPr lang="en-US" sz="1100" b="1" i="0" kern="1200" dirty="0">
                          <a:solidFill>
                            <a:srgbClr val="00002E"/>
                          </a:solidFill>
                          <a:latin typeface="Arial Narrow" panose="020B0606020202030204" pitchFamily="34" charset="0"/>
                          <a:ea typeface="+mn-ea"/>
                          <a:cs typeface="Times New Roman" panose="02020603050405020304" pitchFamily="18" charset="0"/>
                        </a:rPr>
                        <a:t>f. </a:t>
                      </a:r>
                      <a:r>
                        <a:rPr lang="en-US" sz="1100" b="0" i="0" kern="1200" dirty="0">
                          <a:solidFill>
                            <a:srgbClr val="00002E"/>
                          </a:solidFill>
                          <a:latin typeface="Arial Narrow" panose="020B0606020202030204" pitchFamily="34" charset="0"/>
                          <a:ea typeface="+mn-ea"/>
                          <a:cs typeface="Times New Roman" panose="02020603050405020304" pitchFamily="18" charset="0"/>
                        </a:rPr>
                        <a:t>Provide surge services in the event of unforeseen or future requirements.</a:t>
                      </a:r>
                    </a:p>
                  </a:txBody>
                  <a:tcPr marL="45720" marR="45720" marT="9144" marB="9144" anchor="ctr">
                    <a:lnL w="12700" cap="flat" cmpd="sng" algn="ctr">
                      <a:solidFill>
                        <a:srgbClr val="062D54"/>
                      </a:solidFill>
                      <a:prstDash val="solid"/>
                      <a:round/>
                      <a:headEnd type="none" w="med" len="med"/>
                      <a:tailEnd type="none" w="med" len="med"/>
                    </a:lnL>
                    <a:lnR w="12700" cap="flat" cmpd="sng" algn="ctr">
                      <a:solidFill>
                        <a:srgbClr val="062D54"/>
                      </a:solidFill>
                      <a:prstDash val="solid"/>
                      <a:round/>
                      <a:headEnd type="none" w="med" len="med"/>
                      <a:tailEnd type="none" w="med" len="med"/>
                    </a:lnR>
                    <a:lnT w="12700" cap="flat" cmpd="sng" algn="ctr">
                      <a:solidFill>
                        <a:srgbClr val="062D54"/>
                      </a:solidFill>
                      <a:prstDash val="solid"/>
                      <a:round/>
                      <a:headEnd type="none" w="med" len="med"/>
                      <a:tailEnd type="none" w="med" len="med"/>
                    </a:lnT>
                    <a:lnB w="12700" cap="flat" cmpd="sng" algn="ctr">
                      <a:solidFill>
                        <a:srgbClr val="062D54"/>
                      </a:solidFill>
                      <a:prstDash val="solid"/>
                      <a:round/>
                      <a:headEnd type="none" w="med" len="med"/>
                      <a:tailEnd type="none" w="med" len="med"/>
                    </a:lnB>
                    <a:solidFill>
                      <a:srgbClr val="FFFFFF"/>
                    </a:solidFill>
                  </a:tcPr>
                </a:tc>
                <a:extLst>
                  <a:ext uri="{0D108BD9-81ED-4DB2-BD59-A6C34878D82A}">
                    <a16:rowId xmlns:a16="http://schemas.microsoft.com/office/drawing/2014/main" val="896593345"/>
                  </a:ext>
                </a:extLst>
              </a:tr>
            </a:tbl>
          </a:graphicData>
        </a:graphic>
      </p:graphicFrame>
      <p:pic>
        <p:nvPicPr>
          <p:cNvPr id="22" name="Picture 3">
            <a:extLst>
              <a:ext uri="{FF2B5EF4-FFF2-40B4-BE49-F238E27FC236}">
                <a16:creationId xmlns:a16="http://schemas.microsoft.com/office/drawing/2014/main" id="{575B9D3F-CAEB-4E97-BC9A-678279BAE9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8326" y="1217753"/>
            <a:ext cx="264610" cy="2675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a:extLst>
              <a:ext uri="{FF2B5EF4-FFF2-40B4-BE49-F238E27FC236}">
                <a16:creationId xmlns:a16="http://schemas.microsoft.com/office/drawing/2014/main" id="{871F28BE-5A01-43AD-BB9F-90D02D0E3B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1735" y="1217752"/>
            <a:ext cx="264610" cy="267529"/>
          </a:xfrm>
          <a:prstGeom prst="rect">
            <a:avLst/>
          </a:prstGeom>
          <a:noFill/>
          <a:extLst>
            <a:ext uri="{909E8E84-426E-40DD-AFC4-6F175D3DCCD1}">
              <a14:hiddenFill xmlns:a14="http://schemas.microsoft.com/office/drawing/2010/main">
                <a:solidFill>
                  <a:srgbClr val="FFFFFF"/>
                </a:solidFill>
              </a14:hiddenFill>
            </a:ext>
          </a:extLst>
        </p:spPr>
      </p:pic>
      <p:sp>
        <p:nvSpPr>
          <p:cNvPr id="31" name="Rounded Rectangle 17">
            <a:extLst>
              <a:ext uri="{FF2B5EF4-FFF2-40B4-BE49-F238E27FC236}">
                <a16:creationId xmlns:a16="http://schemas.microsoft.com/office/drawing/2014/main" id="{D1916CBB-1282-4916-A9F7-44FE43CD6AAE}"/>
              </a:ext>
            </a:extLst>
          </p:cNvPr>
          <p:cNvSpPr/>
          <p:nvPr/>
        </p:nvSpPr>
        <p:spPr bwMode="auto">
          <a:xfrm>
            <a:off x="3994050" y="2652268"/>
            <a:ext cx="4865943" cy="564295"/>
          </a:xfrm>
          <a:prstGeom prst="roundRect">
            <a:avLst>
              <a:gd name="adj" fmla="val 0"/>
            </a:avLst>
          </a:prstGeom>
          <a:solidFill>
            <a:srgbClr val="FFFFFF"/>
          </a:solidFill>
          <a:ln w="12700">
            <a:solidFill>
              <a:srgbClr val="143D21"/>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pPr algn="ctr">
              <a:lnSpc>
                <a:spcPct val="85000"/>
              </a:lnSpc>
              <a:spcBef>
                <a:spcPts val="200"/>
              </a:spcBef>
            </a:pPr>
            <a:r>
              <a:rPr lang="en-US" sz="1050" b="1" dirty="0">
                <a:solidFill>
                  <a:srgbClr val="00002E"/>
                </a:solidFill>
                <a:cs typeface="Times New Roman" panose="02020603050405020304" pitchFamily="18" charset="0"/>
              </a:rPr>
              <a:t>Sophisticated Data Optimization Modeling </a:t>
            </a:r>
            <a:endParaRPr lang="en-US" sz="1050" dirty="0">
              <a:solidFill>
                <a:srgbClr val="00002E"/>
              </a:solidFill>
              <a:cs typeface="Times New Roman" panose="02020603050405020304" pitchFamily="18" charset="0"/>
            </a:endParaRPr>
          </a:p>
          <a:p>
            <a:pPr marL="112713" indent="-112713">
              <a:lnSpc>
                <a:spcPct val="85000"/>
              </a:lnSpc>
              <a:spcBef>
                <a:spcPts val="200"/>
              </a:spcBef>
              <a:buFont typeface="Arial" pitchFamily="34" charset="0"/>
              <a:buChar char="•"/>
            </a:pPr>
            <a:r>
              <a:rPr lang="en-US" sz="900" dirty="0">
                <a:solidFill>
                  <a:srgbClr val="00002E"/>
                </a:solidFill>
                <a:cs typeface="Times New Roman" panose="02020603050405020304" pitchFamily="18" charset="0"/>
              </a:rPr>
              <a:t>We identify and evaluate alternative designs and operating policies in our model and compare their predicted performance with the desired mission goals and objectives. </a:t>
            </a:r>
          </a:p>
          <a:p>
            <a:pPr marL="112713" indent="-112713">
              <a:lnSpc>
                <a:spcPct val="85000"/>
              </a:lnSpc>
              <a:spcBef>
                <a:spcPts val="200"/>
              </a:spcBef>
              <a:buFont typeface="Arial" pitchFamily="34" charset="0"/>
              <a:buChar char="•"/>
            </a:pPr>
            <a:r>
              <a:rPr lang="en-US" sz="900" dirty="0">
                <a:solidFill>
                  <a:srgbClr val="00002E"/>
                </a:solidFill>
                <a:cs typeface="Times New Roman" panose="02020603050405020304" pitchFamily="18" charset="0"/>
              </a:rPr>
              <a:t>Designed to provide optimal values for design variables leading to high performance. </a:t>
            </a:r>
          </a:p>
        </p:txBody>
      </p:sp>
      <p:sp>
        <p:nvSpPr>
          <p:cNvPr id="32" name="Rounded Rectangle 17">
            <a:extLst>
              <a:ext uri="{FF2B5EF4-FFF2-40B4-BE49-F238E27FC236}">
                <a16:creationId xmlns:a16="http://schemas.microsoft.com/office/drawing/2014/main" id="{669805E0-1E8B-4701-8210-8E1D4E927A83}"/>
              </a:ext>
            </a:extLst>
          </p:cNvPr>
          <p:cNvSpPr/>
          <p:nvPr/>
        </p:nvSpPr>
        <p:spPr bwMode="auto">
          <a:xfrm>
            <a:off x="3994050" y="3214778"/>
            <a:ext cx="4865943" cy="564295"/>
          </a:xfrm>
          <a:prstGeom prst="roundRect">
            <a:avLst>
              <a:gd name="adj" fmla="val 0"/>
            </a:avLst>
          </a:prstGeom>
          <a:solidFill>
            <a:srgbClr val="FFFFFF"/>
          </a:solidFill>
          <a:ln w="12700">
            <a:solidFill>
              <a:srgbClr val="143D21"/>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pPr algn="ctr">
              <a:lnSpc>
                <a:spcPct val="85000"/>
              </a:lnSpc>
              <a:spcBef>
                <a:spcPts val="200"/>
              </a:spcBef>
            </a:pPr>
            <a:r>
              <a:rPr lang="en-US" sz="1050" b="1" dirty="0">
                <a:solidFill>
                  <a:srgbClr val="00002E"/>
                </a:solidFill>
                <a:cs typeface="Times New Roman" panose="02020603050405020304" pitchFamily="18" charset="0"/>
              </a:rPr>
              <a:t>ML-based Reinforcement Learning Models</a:t>
            </a:r>
            <a:endParaRPr lang="en-US" sz="1050" dirty="0">
              <a:solidFill>
                <a:srgbClr val="00002E"/>
              </a:solidFill>
              <a:cs typeface="Times New Roman" panose="02020603050405020304" pitchFamily="18" charset="0"/>
            </a:endParaRPr>
          </a:p>
          <a:p>
            <a:pPr marL="112713" indent="-112713">
              <a:lnSpc>
                <a:spcPct val="85000"/>
              </a:lnSpc>
              <a:spcBef>
                <a:spcPts val="200"/>
              </a:spcBef>
              <a:buFont typeface="Arial" pitchFamily="34" charset="0"/>
              <a:buChar char="•"/>
            </a:pPr>
            <a:r>
              <a:rPr lang="en-US" sz="900" dirty="0">
                <a:solidFill>
                  <a:srgbClr val="00002E"/>
                </a:solidFill>
                <a:cs typeface="Times New Roman" panose="02020603050405020304" pitchFamily="18" charset="0"/>
              </a:rPr>
              <a:t>We identify and evaluate alternative designs and operating policies in our model and compare their predicted performance with the desired mission goals and objectives. </a:t>
            </a:r>
          </a:p>
          <a:p>
            <a:pPr marL="112713" indent="-112713">
              <a:lnSpc>
                <a:spcPct val="85000"/>
              </a:lnSpc>
              <a:spcBef>
                <a:spcPts val="200"/>
              </a:spcBef>
              <a:buFont typeface="Arial" pitchFamily="34" charset="0"/>
              <a:buChar char="•"/>
            </a:pPr>
            <a:r>
              <a:rPr lang="en-US" sz="900" dirty="0">
                <a:solidFill>
                  <a:srgbClr val="00002E"/>
                </a:solidFill>
                <a:cs typeface="Times New Roman" panose="02020603050405020304" pitchFamily="18" charset="0"/>
              </a:rPr>
              <a:t>Designed to provide optimal values for design variables leading to high performance. </a:t>
            </a:r>
          </a:p>
        </p:txBody>
      </p:sp>
      <p:sp>
        <p:nvSpPr>
          <p:cNvPr id="25" name="AutoShape 38">
            <a:extLst>
              <a:ext uri="{FF2B5EF4-FFF2-40B4-BE49-F238E27FC236}">
                <a16:creationId xmlns:a16="http://schemas.microsoft.com/office/drawing/2014/main" id="{17C64262-326E-4202-B2C3-5B5C34B5C0E7}"/>
              </a:ext>
            </a:extLst>
          </p:cNvPr>
          <p:cNvSpPr>
            <a:spLocks noChangeArrowheads="1"/>
          </p:cNvSpPr>
          <p:nvPr/>
        </p:nvSpPr>
        <p:spPr bwMode="auto">
          <a:xfrm>
            <a:off x="3309217" y="3382063"/>
            <a:ext cx="671171" cy="333715"/>
          </a:xfrm>
          <a:prstGeom prst="rightArrow">
            <a:avLst>
              <a:gd name="adj1" fmla="val 59546"/>
              <a:gd name="adj2" fmla="val 43931"/>
            </a:avLst>
          </a:prstGeom>
          <a:gradFill>
            <a:gsLst>
              <a:gs pos="0">
                <a:schemeClr val="bg1"/>
              </a:gs>
              <a:gs pos="97000">
                <a:schemeClr val="accent1">
                  <a:lumMod val="20000"/>
                  <a:lumOff val="80000"/>
                </a:schemeClr>
              </a:gs>
            </a:gsLst>
            <a:lin ang="0" scaled="0"/>
          </a:gradFill>
          <a:ln w="6350">
            <a:solidFill>
              <a:srgbClr val="474747"/>
            </a:solidFill>
          </a:ln>
          <a:effectLst>
            <a:outerShdw blurRad="381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00002E"/>
              </a:solidFill>
              <a:effectLst>
                <a:outerShdw blurRad="38100" dist="38100" dir="2700000" algn="tl" rotWithShape="0">
                  <a:schemeClr val="bg1">
                    <a:alpha val="43000"/>
                  </a:schemeClr>
                </a:outerShdw>
              </a:effectLst>
            </a:endParaRPr>
          </a:p>
        </p:txBody>
      </p:sp>
      <p:sp>
        <p:nvSpPr>
          <p:cNvPr id="24" name="AutoShape 38">
            <a:extLst>
              <a:ext uri="{FF2B5EF4-FFF2-40B4-BE49-F238E27FC236}">
                <a16:creationId xmlns:a16="http://schemas.microsoft.com/office/drawing/2014/main" id="{DFEB85C6-0968-4E13-A79F-3DB301FC71EF}"/>
              </a:ext>
            </a:extLst>
          </p:cNvPr>
          <p:cNvSpPr>
            <a:spLocks noChangeArrowheads="1"/>
          </p:cNvSpPr>
          <p:nvPr/>
        </p:nvSpPr>
        <p:spPr bwMode="auto">
          <a:xfrm>
            <a:off x="3312585" y="2872841"/>
            <a:ext cx="671171" cy="333715"/>
          </a:xfrm>
          <a:prstGeom prst="rightArrow">
            <a:avLst>
              <a:gd name="adj1" fmla="val 59546"/>
              <a:gd name="adj2" fmla="val 43931"/>
            </a:avLst>
          </a:prstGeom>
          <a:gradFill>
            <a:gsLst>
              <a:gs pos="0">
                <a:schemeClr val="bg1"/>
              </a:gs>
              <a:gs pos="97000">
                <a:schemeClr val="accent1">
                  <a:lumMod val="20000"/>
                  <a:lumOff val="80000"/>
                </a:schemeClr>
              </a:gs>
            </a:gsLst>
            <a:lin ang="0" scaled="0"/>
          </a:gradFill>
          <a:ln w="6350">
            <a:solidFill>
              <a:srgbClr val="474747"/>
            </a:solidFill>
          </a:ln>
          <a:effectLst>
            <a:outerShdw blurRad="381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00002E"/>
              </a:solidFill>
              <a:effectLst>
                <a:outerShdw blurRad="38100" dist="38100" dir="2700000" algn="tl" rotWithShape="0">
                  <a:schemeClr val="bg1">
                    <a:alpha val="43000"/>
                  </a:schemeClr>
                </a:outerShdw>
              </a:effectLst>
            </a:endParaRPr>
          </a:p>
        </p:txBody>
      </p:sp>
      <p:graphicFrame>
        <p:nvGraphicFramePr>
          <p:cNvPr id="21" name="Table 20">
            <a:extLst>
              <a:ext uri="{FF2B5EF4-FFF2-40B4-BE49-F238E27FC236}">
                <a16:creationId xmlns:a16="http://schemas.microsoft.com/office/drawing/2014/main" id="{78D9FC52-7FF6-4D97-A375-F0A10A48778F}"/>
              </a:ext>
            </a:extLst>
          </p:cNvPr>
          <p:cNvGraphicFramePr>
            <a:graphicFrameLocks noGrp="1"/>
          </p:cNvGraphicFramePr>
          <p:nvPr>
            <p:extLst>
              <p:ext uri="{D42A27DB-BD31-4B8C-83A1-F6EECF244321}">
                <p14:modId xmlns:p14="http://schemas.microsoft.com/office/powerpoint/2010/main" val="3690555832"/>
              </p:ext>
            </p:extLst>
          </p:nvPr>
        </p:nvGraphicFramePr>
        <p:xfrm>
          <a:off x="186186" y="1642440"/>
          <a:ext cx="3311063" cy="2108120"/>
        </p:xfrm>
        <a:graphic>
          <a:graphicData uri="http://schemas.openxmlformats.org/drawingml/2006/table">
            <a:tbl>
              <a:tblPr firstRow="1" bandRow="1">
                <a:effectLst>
                  <a:outerShdw blurRad="38100" dist="25400" dir="2700000" algn="tl" rotWithShape="0">
                    <a:prstClr val="black">
                      <a:alpha val="75000"/>
                    </a:prstClr>
                  </a:outerShdw>
                </a:effectLst>
                <a:tableStyleId>{5C22544A-7EE6-4342-B048-85BDC9FD1C3A}</a:tableStyleId>
              </a:tblPr>
              <a:tblGrid>
                <a:gridCol w="3311063">
                  <a:extLst>
                    <a:ext uri="{9D8B030D-6E8A-4147-A177-3AD203B41FA5}">
                      <a16:colId xmlns:a16="http://schemas.microsoft.com/office/drawing/2014/main" val="20000"/>
                    </a:ext>
                  </a:extLst>
                </a:gridCol>
              </a:tblGrid>
              <a:tr h="420951">
                <a:tc>
                  <a:txBody>
                    <a:bodyPr/>
                    <a:lstStyle/>
                    <a:p>
                      <a:pPr marL="55563" indent="0">
                        <a:lnSpc>
                          <a:spcPct val="85000"/>
                        </a:lnSpc>
                        <a:spcAft>
                          <a:spcPts val="200"/>
                        </a:spcAft>
                        <a:buFont typeface="Arial" panose="020B0604020202020204" pitchFamily="34" charset="0"/>
                        <a:buNone/>
                      </a:pPr>
                      <a:r>
                        <a:rPr lang="en-US" sz="1100" b="1" dirty="0">
                          <a:solidFill>
                            <a:srgbClr val="00002E"/>
                          </a:solidFill>
                          <a:latin typeface="Arial Narrow" panose="020B0606020202030204" pitchFamily="34" charset="0"/>
                          <a:cs typeface="Times New Roman" panose="02020603050405020304" pitchFamily="18" charset="0"/>
                        </a:rPr>
                        <a:t>Data Management</a:t>
                      </a:r>
                      <a:r>
                        <a:rPr lang="en-US" sz="1100" b="0" dirty="0">
                          <a:solidFill>
                            <a:srgbClr val="00002E"/>
                          </a:solidFill>
                          <a:latin typeface="Arial Narrow" panose="020B0606020202030204" pitchFamily="34" charset="0"/>
                          <a:cs typeface="Times New Roman" panose="02020603050405020304" pitchFamily="18" charset="0"/>
                        </a:rPr>
                        <a:t>: Create and maintain data pipeline architectures to automate the processing of large and complex data sets.</a:t>
                      </a:r>
                    </a:p>
                  </a:txBody>
                  <a:tcPr marL="45720" marR="45720" marT="9144" marB="9144" anchor="ctr">
                    <a:lnL w="12700" cap="flat" cmpd="sng" algn="ctr">
                      <a:solidFill>
                        <a:srgbClr val="062D54"/>
                      </a:solidFill>
                      <a:prstDash val="solid"/>
                      <a:round/>
                      <a:headEnd type="none" w="med" len="med"/>
                      <a:tailEnd type="none" w="med" len="med"/>
                    </a:lnL>
                    <a:lnR w="12700" cap="flat" cmpd="sng" algn="ctr">
                      <a:solidFill>
                        <a:srgbClr val="062D54"/>
                      </a:solidFill>
                      <a:prstDash val="solid"/>
                      <a:round/>
                      <a:headEnd type="none" w="med" len="med"/>
                      <a:tailEnd type="none" w="med" len="med"/>
                    </a:lnR>
                    <a:lnT w="12700" cap="flat" cmpd="sng" algn="ctr">
                      <a:solidFill>
                        <a:srgbClr val="062D54"/>
                      </a:solidFill>
                      <a:prstDash val="solid"/>
                      <a:round/>
                      <a:headEnd type="none" w="med" len="med"/>
                      <a:tailEnd type="none" w="med" len="med"/>
                    </a:lnT>
                    <a:lnB w="12700" cap="flat" cmpd="sng" algn="ctr">
                      <a:solidFill>
                        <a:srgbClr val="062D54"/>
                      </a:solidFill>
                      <a:prstDash val="solid"/>
                      <a:round/>
                      <a:headEnd type="none" w="med" len="med"/>
                      <a:tailEnd type="none" w="med" len="med"/>
                    </a:lnB>
                    <a:solidFill>
                      <a:srgbClr val="FFFFFF"/>
                    </a:solidFill>
                  </a:tcPr>
                </a:tc>
                <a:extLst>
                  <a:ext uri="{0D108BD9-81ED-4DB2-BD59-A6C34878D82A}">
                    <a16:rowId xmlns:a16="http://schemas.microsoft.com/office/drawing/2014/main" val="4054691661"/>
                  </a:ext>
                </a:extLst>
              </a:tr>
              <a:tr h="420951">
                <a:tc>
                  <a:txBody>
                    <a:bodyPr/>
                    <a:lstStyle/>
                    <a:p>
                      <a:pPr marL="55563" indent="0">
                        <a:lnSpc>
                          <a:spcPct val="85000"/>
                        </a:lnSpc>
                        <a:spcAft>
                          <a:spcPts val="200"/>
                        </a:spcAft>
                        <a:buFont typeface="Arial" panose="020B0604020202020204" pitchFamily="34" charset="0"/>
                        <a:buNone/>
                      </a:pPr>
                      <a:r>
                        <a:rPr lang="en-US" sz="1100" b="1" dirty="0">
                          <a:solidFill>
                            <a:srgbClr val="00002E"/>
                          </a:solidFill>
                          <a:latin typeface="Arial Narrow" panose="020B0606020202030204" pitchFamily="34" charset="0"/>
                          <a:cs typeface="Times New Roman" panose="02020603050405020304" pitchFamily="18" charset="0"/>
                        </a:rPr>
                        <a:t>Data Visualization</a:t>
                      </a:r>
                      <a:r>
                        <a:rPr lang="en-US" sz="1100" b="0" dirty="0">
                          <a:solidFill>
                            <a:srgbClr val="00002E"/>
                          </a:solidFill>
                          <a:latin typeface="Arial Narrow" panose="020B0606020202030204" pitchFamily="34" charset="0"/>
                          <a:cs typeface="Times New Roman" panose="02020603050405020304" pitchFamily="18" charset="0"/>
                        </a:rPr>
                        <a:t>: Develop graphical representations of information and data. By using visual elements like charts, graphs, and maps, data visualization tools provide an accessible way to see and understand trends, outliers, and patterns in data.</a:t>
                      </a:r>
                    </a:p>
                  </a:txBody>
                  <a:tcPr marL="45720" marR="45720" marT="9144" marB="9144" anchor="ctr">
                    <a:lnL w="12700" cap="flat" cmpd="sng" algn="ctr">
                      <a:solidFill>
                        <a:srgbClr val="062D54"/>
                      </a:solidFill>
                      <a:prstDash val="solid"/>
                      <a:round/>
                      <a:headEnd type="none" w="med" len="med"/>
                      <a:tailEnd type="none" w="med" len="med"/>
                    </a:lnL>
                    <a:lnR w="12700" cap="flat" cmpd="sng" algn="ctr">
                      <a:solidFill>
                        <a:srgbClr val="062D54"/>
                      </a:solidFill>
                      <a:prstDash val="solid"/>
                      <a:round/>
                      <a:headEnd type="none" w="med" len="med"/>
                      <a:tailEnd type="none" w="med" len="med"/>
                    </a:lnR>
                    <a:lnT w="12700" cap="flat" cmpd="sng" algn="ctr">
                      <a:solidFill>
                        <a:srgbClr val="062D54"/>
                      </a:solidFill>
                      <a:prstDash val="solid"/>
                      <a:round/>
                      <a:headEnd type="none" w="med" len="med"/>
                      <a:tailEnd type="none" w="med" len="med"/>
                    </a:lnT>
                    <a:lnB w="12700" cap="flat" cmpd="sng" algn="ctr">
                      <a:solidFill>
                        <a:srgbClr val="062D54"/>
                      </a:solidFill>
                      <a:prstDash val="solid"/>
                      <a:round/>
                      <a:headEnd type="none" w="med" len="med"/>
                      <a:tailEnd type="none" w="med" len="med"/>
                    </a:lnB>
                    <a:solidFill>
                      <a:srgbClr val="FFFFFF"/>
                    </a:solidFill>
                  </a:tcPr>
                </a:tc>
                <a:extLst>
                  <a:ext uri="{0D108BD9-81ED-4DB2-BD59-A6C34878D82A}">
                    <a16:rowId xmlns:a16="http://schemas.microsoft.com/office/drawing/2014/main" val="267948211"/>
                  </a:ext>
                </a:extLst>
              </a:tr>
              <a:tr h="485822">
                <a:tc>
                  <a:txBody>
                    <a:bodyPr/>
                    <a:lstStyle/>
                    <a:p>
                      <a:pPr marL="55563" indent="0">
                        <a:lnSpc>
                          <a:spcPct val="85000"/>
                        </a:lnSpc>
                        <a:spcAft>
                          <a:spcPts val="200"/>
                        </a:spcAft>
                        <a:buFont typeface="Arial" panose="020B0604020202020204" pitchFamily="34" charset="0"/>
                        <a:buNone/>
                      </a:pPr>
                      <a:r>
                        <a:rPr lang="en-US" sz="1100" b="1" dirty="0">
                          <a:solidFill>
                            <a:srgbClr val="00002E"/>
                          </a:solidFill>
                          <a:latin typeface="Arial Narrow" panose="020B0606020202030204" pitchFamily="34" charset="0"/>
                          <a:cs typeface="Times New Roman" panose="02020603050405020304" pitchFamily="18" charset="0"/>
                        </a:rPr>
                        <a:t>Data Optimization</a:t>
                      </a:r>
                      <a:r>
                        <a:rPr lang="en-US" sz="1100" b="0" dirty="0">
                          <a:solidFill>
                            <a:srgbClr val="00002E"/>
                          </a:solidFill>
                          <a:latin typeface="Arial Narrow" panose="020B0606020202030204" pitchFamily="34" charset="0"/>
                          <a:cs typeface="Times New Roman" panose="02020603050405020304" pitchFamily="18" charset="0"/>
                        </a:rPr>
                        <a:t>: Build sophisticated optimization models, and create algorithms for quickly producing near optimal solutions according to those models.</a:t>
                      </a:r>
                    </a:p>
                  </a:txBody>
                  <a:tcPr marL="45720" marR="45720" marT="9144" marB="9144" anchor="ctr">
                    <a:lnL w="12700" cap="flat" cmpd="sng" algn="ctr">
                      <a:solidFill>
                        <a:srgbClr val="062D54"/>
                      </a:solidFill>
                      <a:prstDash val="solid"/>
                      <a:round/>
                      <a:headEnd type="none" w="med" len="med"/>
                      <a:tailEnd type="none" w="med" len="med"/>
                    </a:lnL>
                    <a:lnR w="12700" cap="flat" cmpd="sng" algn="ctr">
                      <a:solidFill>
                        <a:srgbClr val="062D54"/>
                      </a:solidFill>
                      <a:prstDash val="solid"/>
                      <a:round/>
                      <a:headEnd type="none" w="med" len="med"/>
                      <a:tailEnd type="none" w="med" len="med"/>
                    </a:lnR>
                    <a:lnT w="12700" cap="flat" cmpd="sng" algn="ctr">
                      <a:solidFill>
                        <a:srgbClr val="062D54"/>
                      </a:solidFill>
                      <a:prstDash val="solid"/>
                      <a:round/>
                      <a:headEnd type="none" w="med" len="med"/>
                      <a:tailEnd type="none" w="med" len="med"/>
                    </a:lnT>
                    <a:lnB w="12700" cap="flat" cmpd="sng" algn="ctr">
                      <a:solidFill>
                        <a:srgbClr val="062D54"/>
                      </a:solidFill>
                      <a:prstDash val="solid"/>
                      <a:round/>
                      <a:headEnd type="none" w="med" len="med"/>
                      <a:tailEnd type="none" w="med" len="med"/>
                    </a:lnB>
                    <a:solidFill>
                      <a:srgbClr val="FFFFFF"/>
                    </a:solidFill>
                  </a:tcPr>
                </a:tc>
                <a:extLst>
                  <a:ext uri="{0D108BD9-81ED-4DB2-BD59-A6C34878D82A}">
                    <a16:rowId xmlns:a16="http://schemas.microsoft.com/office/drawing/2014/main" val="627784955"/>
                  </a:ext>
                </a:extLst>
              </a:tr>
              <a:tr h="420951">
                <a:tc>
                  <a:txBody>
                    <a:bodyPr/>
                    <a:lstStyle/>
                    <a:p>
                      <a:pPr marL="55563" indent="0">
                        <a:lnSpc>
                          <a:spcPct val="85000"/>
                        </a:lnSpc>
                        <a:spcAft>
                          <a:spcPts val="200"/>
                        </a:spcAft>
                        <a:buFont typeface="Arial" panose="020B0604020202020204" pitchFamily="34" charset="0"/>
                        <a:buNone/>
                      </a:pPr>
                      <a:r>
                        <a:rPr lang="en-US" sz="1100" b="1" dirty="0">
                          <a:solidFill>
                            <a:srgbClr val="00002E"/>
                          </a:solidFill>
                          <a:latin typeface="Arial Narrow" panose="020B0606020202030204" pitchFamily="34" charset="0"/>
                          <a:cs typeface="Times New Roman" panose="02020603050405020304" pitchFamily="18" charset="0"/>
                        </a:rPr>
                        <a:t>Reinforcement Learning</a:t>
                      </a:r>
                      <a:r>
                        <a:rPr lang="en-US" sz="1100" b="0" dirty="0">
                          <a:solidFill>
                            <a:srgbClr val="00002E"/>
                          </a:solidFill>
                          <a:latin typeface="Arial Narrow" panose="020B0606020202030204" pitchFamily="34" charset="0"/>
                          <a:cs typeface="Times New Roman" panose="02020603050405020304" pitchFamily="18" charset="0"/>
                        </a:rPr>
                        <a:t>: Utilize machine learning concepts to enable iterative learning in a dynamic data environment by trial and error using feedback from events and monitoring.</a:t>
                      </a:r>
                    </a:p>
                  </a:txBody>
                  <a:tcPr marL="45720" marR="45720" marT="9144" marB="9144" anchor="ctr">
                    <a:lnL w="12700" cap="flat" cmpd="sng" algn="ctr">
                      <a:solidFill>
                        <a:srgbClr val="062D54"/>
                      </a:solidFill>
                      <a:prstDash val="solid"/>
                      <a:round/>
                      <a:headEnd type="none" w="med" len="med"/>
                      <a:tailEnd type="none" w="med" len="med"/>
                    </a:lnL>
                    <a:lnR w="12700" cap="flat" cmpd="sng" algn="ctr">
                      <a:solidFill>
                        <a:srgbClr val="062D54"/>
                      </a:solidFill>
                      <a:prstDash val="solid"/>
                      <a:round/>
                      <a:headEnd type="none" w="med" len="med"/>
                      <a:tailEnd type="none" w="med" len="med"/>
                    </a:lnR>
                    <a:lnT w="12700" cap="flat" cmpd="sng" algn="ctr">
                      <a:solidFill>
                        <a:srgbClr val="062D54"/>
                      </a:solidFill>
                      <a:prstDash val="solid"/>
                      <a:round/>
                      <a:headEnd type="none" w="med" len="med"/>
                      <a:tailEnd type="none" w="med" len="med"/>
                    </a:lnT>
                    <a:lnB w="12700" cap="flat" cmpd="sng" algn="ctr">
                      <a:solidFill>
                        <a:srgbClr val="062D54"/>
                      </a:solidFill>
                      <a:prstDash val="solid"/>
                      <a:round/>
                      <a:headEnd type="none" w="med" len="med"/>
                      <a:tailEnd type="none" w="med" len="med"/>
                    </a:lnB>
                    <a:solidFill>
                      <a:srgbClr val="FFFFFF"/>
                    </a:solidFill>
                  </a:tcPr>
                </a:tc>
                <a:extLst>
                  <a:ext uri="{0D108BD9-81ED-4DB2-BD59-A6C34878D82A}">
                    <a16:rowId xmlns:a16="http://schemas.microsoft.com/office/drawing/2014/main" val="3186977168"/>
                  </a:ext>
                </a:extLst>
              </a:tr>
            </a:tbl>
          </a:graphicData>
        </a:graphic>
      </p:graphicFrame>
    </p:spTree>
    <p:extLst>
      <p:ext uri="{BB962C8B-B14F-4D97-AF65-F5344CB8AC3E}">
        <p14:creationId xmlns:p14="http://schemas.microsoft.com/office/powerpoint/2010/main" val="290883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690F7-91E5-433A-B4F1-3420615164A9}"/>
              </a:ext>
            </a:extLst>
          </p:cNvPr>
          <p:cNvSpPr>
            <a:spLocks noGrp="1"/>
          </p:cNvSpPr>
          <p:nvPr>
            <p:ph type="title"/>
          </p:nvPr>
        </p:nvSpPr>
        <p:spPr/>
        <p:txBody>
          <a:bodyPr/>
          <a:lstStyle/>
          <a:p>
            <a:r>
              <a:rPr lang="en-US" dirty="0"/>
              <a:t>Why IT Concepts for Kessel Run</a:t>
            </a:r>
          </a:p>
        </p:txBody>
      </p:sp>
      <p:pic>
        <p:nvPicPr>
          <p:cNvPr id="5" name="Picture 4">
            <a:extLst>
              <a:ext uri="{FF2B5EF4-FFF2-40B4-BE49-F238E27FC236}">
                <a16:creationId xmlns:a16="http://schemas.microsoft.com/office/drawing/2014/main" id="{5044EB09-BAF5-45B0-B411-9A07F94D0655}"/>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91967" y="1106843"/>
            <a:ext cx="8915400" cy="5303520"/>
          </a:xfrm>
          <a:prstGeom prst="rect">
            <a:avLst/>
          </a:prstGeom>
        </p:spPr>
      </p:pic>
      <p:sp>
        <p:nvSpPr>
          <p:cNvPr id="6" name="Trapezoid 63">
            <a:extLst>
              <a:ext uri="{FF2B5EF4-FFF2-40B4-BE49-F238E27FC236}">
                <a16:creationId xmlns:a16="http://schemas.microsoft.com/office/drawing/2014/main" id="{A4790A25-E0C1-4C5B-9B16-4EC5CE8861BA}"/>
              </a:ext>
            </a:extLst>
          </p:cNvPr>
          <p:cNvSpPr/>
          <p:nvPr/>
        </p:nvSpPr>
        <p:spPr bwMode="auto">
          <a:xfrm rot="16200000">
            <a:off x="4759678" y="4743195"/>
            <a:ext cx="2186152" cy="792721"/>
          </a:xfrm>
          <a:custGeom>
            <a:avLst/>
            <a:gdLst>
              <a:gd name="connsiteX0" fmla="*/ 0 w 2252980"/>
              <a:gd name="connsiteY0" fmla="*/ 761192 h 761192"/>
              <a:gd name="connsiteX1" fmla="*/ 878385 w 2252980"/>
              <a:gd name="connsiteY1" fmla="*/ 0 h 761192"/>
              <a:gd name="connsiteX2" fmla="*/ 1374595 w 2252980"/>
              <a:gd name="connsiteY2" fmla="*/ 0 h 761192"/>
              <a:gd name="connsiteX3" fmla="*/ 2252980 w 2252980"/>
              <a:gd name="connsiteY3" fmla="*/ 761192 h 761192"/>
              <a:gd name="connsiteX4" fmla="*/ 0 w 2252980"/>
              <a:gd name="connsiteY4" fmla="*/ 761192 h 761192"/>
              <a:gd name="connsiteX0" fmla="*/ 0 w 2252980"/>
              <a:gd name="connsiteY0" fmla="*/ 771703 h 771703"/>
              <a:gd name="connsiteX1" fmla="*/ 878385 w 2252980"/>
              <a:gd name="connsiteY1" fmla="*/ 10511 h 771703"/>
              <a:gd name="connsiteX2" fmla="*/ 2047257 w 2252980"/>
              <a:gd name="connsiteY2" fmla="*/ 0 h 771703"/>
              <a:gd name="connsiteX3" fmla="*/ 2252980 w 2252980"/>
              <a:gd name="connsiteY3" fmla="*/ 771703 h 771703"/>
              <a:gd name="connsiteX4" fmla="*/ 0 w 2252980"/>
              <a:gd name="connsiteY4" fmla="*/ 771703 h 771703"/>
              <a:gd name="connsiteX0" fmla="*/ 0 w 2252980"/>
              <a:gd name="connsiteY0" fmla="*/ 782211 h 782211"/>
              <a:gd name="connsiteX1" fmla="*/ 1509006 w 2252980"/>
              <a:gd name="connsiteY1" fmla="*/ 0 h 782211"/>
              <a:gd name="connsiteX2" fmla="*/ 2047257 w 2252980"/>
              <a:gd name="connsiteY2" fmla="*/ 10508 h 782211"/>
              <a:gd name="connsiteX3" fmla="*/ 2252980 w 2252980"/>
              <a:gd name="connsiteY3" fmla="*/ 782211 h 782211"/>
              <a:gd name="connsiteX4" fmla="*/ 0 w 2252980"/>
              <a:gd name="connsiteY4" fmla="*/ 782211 h 782211"/>
              <a:gd name="connsiteX0" fmla="*/ 0 w 2331036"/>
              <a:gd name="connsiteY0" fmla="*/ 792721 h 792721"/>
              <a:gd name="connsiteX1" fmla="*/ 1509006 w 2331036"/>
              <a:gd name="connsiteY1" fmla="*/ 10510 h 792721"/>
              <a:gd name="connsiteX2" fmla="*/ 2331036 w 2331036"/>
              <a:gd name="connsiteY2" fmla="*/ 0 h 792721"/>
              <a:gd name="connsiteX3" fmla="*/ 2252980 w 2331036"/>
              <a:gd name="connsiteY3" fmla="*/ 792721 h 792721"/>
              <a:gd name="connsiteX4" fmla="*/ 0 w 2331036"/>
              <a:gd name="connsiteY4" fmla="*/ 792721 h 792721"/>
              <a:gd name="connsiteX0" fmla="*/ 0 w 2331036"/>
              <a:gd name="connsiteY0" fmla="*/ 792721 h 792721"/>
              <a:gd name="connsiteX1" fmla="*/ 2076565 w 2331036"/>
              <a:gd name="connsiteY1" fmla="*/ 10513 h 792721"/>
              <a:gd name="connsiteX2" fmla="*/ 2331036 w 2331036"/>
              <a:gd name="connsiteY2" fmla="*/ 0 h 792721"/>
              <a:gd name="connsiteX3" fmla="*/ 2252980 w 2331036"/>
              <a:gd name="connsiteY3" fmla="*/ 792721 h 792721"/>
              <a:gd name="connsiteX4" fmla="*/ 0 w 2331036"/>
              <a:gd name="connsiteY4" fmla="*/ 792721 h 792721"/>
              <a:gd name="connsiteX0" fmla="*/ 0 w 2331036"/>
              <a:gd name="connsiteY0" fmla="*/ 792721 h 792721"/>
              <a:gd name="connsiteX1" fmla="*/ 1740234 w 2331036"/>
              <a:gd name="connsiteY1" fmla="*/ 31537 h 792721"/>
              <a:gd name="connsiteX2" fmla="*/ 2331036 w 2331036"/>
              <a:gd name="connsiteY2" fmla="*/ 0 h 792721"/>
              <a:gd name="connsiteX3" fmla="*/ 2252980 w 2331036"/>
              <a:gd name="connsiteY3" fmla="*/ 792721 h 792721"/>
              <a:gd name="connsiteX4" fmla="*/ 0 w 2331036"/>
              <a:gd name="connsiteY4" fmla="*/ 792721 h 792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036" h="792721">
                <a:moveTo>
                  <a:pt x="0" y="792721"/>
                </a:moveTo>
                <a:lnTo>
                  <a:pt x="1740234" y="31537"/>
                </a:lnTo>
                <a:lnTo>
                  <a:pt x="2331036" y="0"/>
                </a:lnTo>
                <a:lnTo>
                  <a:pt x="2252980" y="792721"/>
                </a:lnTo>
                <a:lnTo>
                  <a:pt x="0" y="792721"/>
                </a:lnTo>
                <a:close/>
              </a:path>
            </a:pathLst>
          </a:custGeom>
          <a:gradFill>
            <a:gsLst>
              <a:gs pos="0">
                <a:srgbClr val="CCDBED">
                  <a:alpha val="0"/>
                </a:srgbClr>
              </a:gs>
              <a:gs pos="100000">
                <a:srgbClr val="CCDBED"/>
              </a:gs>
            </a:gsLst>
            <a:lin ang="5400000" scaled="0"/>
          </a:gradFill>
          <a:ln w="12700" cap="flat" cmpd="sng" algn="ctr">
            <a:gradFill>
              <a:gsLst>
                <a:gs pos="0">
                  <a:srgbClr val="507EAE">
                    <a:alpha val="0"/>
                  </a:srgbClr>
                </a:gs>
                <a:gs pos="100000">
                  <a:srgbClr val="507EAE"/>
                </a:gs>
              </a:gsLst>
              <a:lin ang="5400000" scaled="0"/>
            </a:gradFill>
            <a:prstDash val="solid"/>
          </a:ln>
          <a:effectLst/>
        </p:spPr>
        <p:txBody>
          <a:bodyPr rtlCol="0" anchor="ctr"/>
          <a:lstStyle/>
          <a:p>
            <a:pPr algn="ctr"/>
            <a:endParaRPr lang="en-US" kern="0" dirty="0">
              <a:solidFill>
                <a:srgbClr val="FFFFFF"/>
              </a:solidFill>
              <a:latin typeface="Times New Roman" panose="02020603050405020304" pitchFamily="18" charset="0"/>
              <a:ea typeface="+mn-ea"/>
              <a:cs typeface="Times New Roman" panose="02020603050405020304" pitchFamily="18" charset="0"/>
            </a:endParaRPr>
          </a:p>
        </p:txBody>
      </p:sp>
      <p:sp>
        <p:nvSpPr>
          <p:cNvPr id="7" name="Trapezoid 63">
            <a:extLst>
              <a:ext uri="{FF2B5EF4-FFF2-40B4-BE49-F238E27FC236}">
                <a16:creationId xmlns:a16="http://schemas.microsoft.com/office/drawing/2014/main" id="{2DA32722-FD2F-4A6F-A565-84E966587A73}"/>
              </a:ext>
            </a:extLst>
          </p:cNvPr>
          <p:cNvSpPr/>
          <p:nvPr/>
        </p:nvSpPr>
        <p:spPr bwMode="auto">
          <a:xfrm rot="5400000" flipV="1">
            <a:off x="4687237" y="2197909"/>
            <a:ext cx="2331036" cy="792721"/>
          </a:xfrm>
          <a:custGeom>
            <a:avLst/>
            <a:gdLst>
              <a:gd name="connsiteX0" fmla="*/ 0 w 2252980"/>
              <a:gd name="connsiteY0" fmla="*/ 761192 h 761192"/>
              <a:gd name="connsiteX1" fmla="*/ 878385 w 2252980"/>
              <a:gd name="connsiteY1" fmla="*/ 0 h 761192"/>
              <a:gd name="connsiteX2" fmla="*/ 1374595 w 2252980"/>
              <a:gd name="connsiteY2" fmla="*/ 0 h 761192"/>
              <a:gd name="connsiteX3" fmla="*/ 2252980 w 2252980"/>
              <a:gd name="connsiteY3" fmla="*/ 761192 h 761192"/>
              <a:gd name="connsiteX4" fmla="*/ 0 w 2252980"/>
              <a:gd name="connsiteY4" fmla="*/ 761192 h 761192"/>
              <a:gd name="connsiteX0" fmla="*/ 0 w 2252980"/>
              <a:gd name="connsiteY0" fmla="*/ 771703 h 771703"/>
              <a:gd name="connsiteX1" fmla="*/ 878385 w 2252980"/>
              <a:gd name="connsiteY1" fmla="*/ 10511 h 771703"/>
              <a:gd name="connsiteX2" fmla="*/ 2047257 w 2252980"/>
              <a:gd name="connsiteY2" fmla="*/ 0 h 771703"/>
              <a:gd name="connsiteX3" fmla="*/ 2252980 w 2252980"/>
              <a:gd name="connsiteY3" fmla="*/ 771703 h 771703"/>
              <a:gd name="connsiteX4" fmla="*/ 0 w 2252980"/>
              <a:gd name="connsiteY4" fmla="*/ 771703 h 771703"/>
              <a:gd name="connsiteX0" fmla="*/ 0 w 2252980"/>
              <a:gd name="connsiteY0" fmla="*/ 782211 h 782211"/>
              <a:gd name="connsiteX1" fmla="*/ 1509006 w 2252980"/>
              <a:gd name="connsiteY1" fmla="*/ 0 h 782211"/>
              <a:gd name="connsiteX2" fmla="*/ 2047257 w 2252980"/>
              <a:gd name="connsiteY2" fmla="*/ 10508 h 782211"/>
              <a:gd name="connsiteX3" fmla="*/ 2252980 w 2252980"/>
              <a:gd name="connsiteY3" fmla="*/ 782211 h 782211"/>
              <a:gd name="connsiteX4" fmla="*/ 0 w 2252980"/>
              <a:gd name="connsiteY4" fmla="*/ 782211 h 782211"/>
              <a:gd name="connsiteX0" fmla="*/ 0 w 2331036"/>
              <a:gd name="connsiteY0" fmla="*/ 792721 h 792721"/>
              <a:gd name="connsiteX1" fmla="*/ 1509006 w 2331036"/>
              <a:gd name="connsiteY1" fmla="*/ 10510 h 792721"/>
              <a:gd name="connsiteX2" fmla="*/ 2331036 w 2331036"/>
              <a:gd name="connsiteY2" fmla="*/ 0 h 792721"/>
              <a:gd name="connsiteX3" fmla="*/ 2252980 w 2331036"/>
              <a:gd name="connsiteY3" fmla="*/ 792721 h 792721"/>
              <a:gd name="connsiteX4" fmla="*/ 0 w 2331036"/>
              <a:gd name="connsiteY4" fmla="*/ 792721 h 792721"/>
              <a:gd name="connsiteX0" fmla="*/ 0 w 2331036"/>
              <a:gd name="connsiteY0" fmla="*/ 792721 h 792721"/>
              <a:gd name="connsiteX1" fmla="*/ 2076565 w 2331036"/>
              <a:gd name="connsiteY1" fmla="*/ 10513 h 792721"/>
              <a:gd name="connsiteX2" fmla="*/ 2331036 w 2331036"/>
              <a:gd name="connsiteY2" fmla="*/ 0 h 792721"/>
              <a:gd name="connsiteX3" fmla="*/ 2252980 w 2331036"/>
              <a:gd name="connsiteY3" fmla="*/ 792721 h 792721"/>
              <a:gd name="connsiteX4" fmla="*/ 0 w 2331036"/>
              <a:gd name="connsiteY4" fmla="*/ 792721 h 792721"/>
              <a:gd name="connsiteX0" fmla="*/ 0 w 2331036"/>
              <a:gd name="connsiteY0" fmla="*/ 792721 h 792721"/>
              <a:gd name="connsiteX1" fmla="*/ 1792789 w 2331036"/>
              <a:gd name="connsiteY1" fmla="*/ 21027 h 792721"/>
              <a:gd name="connsiteX2" fmla="*/ 2331036 w 2331036"/>
              <a:gd name="connsiteY2" fmla="*/ 0 h 792721"/>
              <a:gd name="connsiteX3" fmla="*/ 2252980 w 2331036"/>
              <a:gd name="connsiteY3" fmla="*/ 792721 h 792721"/>
              <a:gd name="connsiteX4" fmla="*/ 0 w 2331036"/>
              <a:gd name="connsiteY4" fmla="*/ 792721 h 792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036" h="792721">
                <a:moveTo>
                  <a:pt x="0" y="792721"/>
                </a:moveTo>
                <a:lnTo>
                  <a:pt x="1792789" y="21027"/>
                </a:lnTo>
                <a:lnTo>
                  <a:pt x="2331036" y="0"/>
                </a:lnTo>
                <a:lnTo>
                  <a:pt x="2252980" y="792721"/>
                </a:lnTo>
                <a:lnTo>
                  <a:pt x="0" y="792721"/>
                </a:lnTo>
                <a:close/>
              </a:path>
            </a:pathLst>
          </a:custGeom>
          <a:gradFill>
            <a:gsLst>
              <a:gs pos="0">
                <a:srgbClr val="CCDBED">
                  <a:alpha val="0"/>
                </a:srgbClr>
              </a:gs>
              <a:gs pos="100000">
                <a:srgbClr val="CCDBED"/>
              </a:gs>
            </a:gsLst>
            <a:lin ang="5400000" scaled="0"/>
          </a:gradFill>
          <a:ln w="12700" cap="flat" cmpd="sng" algn="ctr">
            <a:gradFill>
              <a:gsLst>
                <a:gs pos="0">
                  <a:srgbClr val="507EAE">
                    <a:alpha val="0"/>
                  </a:srgbClr>
                </a:gs>
                <a:gs pos="100000">
                  <a:srgbClr val="507EAE"/>
                </a:gs>
              </a:gsLst>
              <a:lin ang="5400000" scaled="0"/>
            </a:gradFill>
            <a:prstDash val="solid"/>
          </a:ln>
          <a:effectLst/>
        </p:spPr>
        <p:txBody>
          <a:bodyPr rtlCol="0" anchor="ctr"/>
          <a:lstStyle/>
          <a:p>
            <a:pPr algn="ctr"/>
            <a:endParaRPr lang="en-US" kern="0" dirty="0">
              <a:solidFill>
                <a:srgbClr val="FFFFFF"/>
              </a:solidFill>
              <a:latin typeface="Times New Roman" panose="02020603050405020304" pitchFamily="18" charset="0"/>
              <a:ea typeface="+mn-ea"/>
              <a:cs typeface="Times New Roman" panose="02020603050405020304" pitchFamily="18" charset="0"/>
            </a:endParaRPr>
          </a:p>
        </p:txBody>
      </p:sp>
      <p:sp>
        <p:nvSpPr>
          <p:cNvPr id="8" name="Trapezoid 63">
            <a:extLst>
              <a:ext uri="{FF2B5EF4-FFF2-40B4-BE49-F238E27FC236}">
                <a16:creationId xmlns:a16="http://schemas.microsoft.com/office/drawing/2014/main" id="{895DAD3E-3B1D-41B0-A484-789596A14892}"/>
              </a:ext>
            </a:extLst>
          </p:cNvPr>
          <p:cNvSpPr/>
          <p:nvPr/>
        </p:nvSpPr>
        <p:spPr bwMode="auto">
          <a:xfrm rot="5400000" flipH="1">
            <a:off x="2100482" y="4743195"/>
            <a:ext cx="2186152" cy="792721"/>
          </a:xfrm>
          <a:custGeom>
            <a:avLst/>
            <a:gdLst>
              <a:gd name="connsiteX0" fmla="*/ 0 w 2252980"/>
              <a:gd name="connsiteY0" fmla="*/ 761192 h 761192"/>
              <a:gd name="connsiteX1" fmla="*/ 878385 w 2252980"/>
              <a:gd name="connsiteY1" fmla="*/ 0 h 761192"/>
              <a:gd name="connsiteX2" fmla="*/ 1374595 w 2252980"/>
              <a:gd name="connsiteY2" fmla="*/ 0 h 761192"/>
              <a:gd name="connsiteX3" fmla="*/ 2252980 w 2252980"/>
              <a:gd name="connsiteY3" fmla="*/ 761192 h 761192"/>
              <a:gd name="connsiteX4" fmla="*/ 0 w 2252980"/>
              <a:gd name="connsiteY4" fmla="*/ 761192 h 761192"/>
              <a:gd name="connsiteX0" fmla="*/ 0 w 2252980"/>
              <a:gd name="connsiteY0" fmla="*/ 771703 h 771703"/>
              <a:gd name="connsiteX1" fmla="*/ 878385 w 2252980"/>
              <a:gd name="connsiteY1" fmla="*/ 10511 h 771703"/>
              <a:gd name="connsiteX2" fmla="*/ 2047257 w 2252980"/>
              <a:gd name="connsiteY2" fmla="*/ 0 h 771703"/>
              <a:gd name="connsiteX3" fmla="*/ 2252980 w 2252980"/>
              <a:gd name="connsiteY3" fmla="*/ 771703 h 771703"/>
              <a:gd name="connsiteX4" fmla="*/ 0 w 2252980"/>
              <a:gd name="connsiteY4" fmla="*/ 771703 h 771703"/>
              <a:gd name="connsiteX0" fmla="*/ 0 w 2252980"/>
              <a:gd name="connsiteY0" fmla="*/ 782211 h 782211"/>
              <a:gd name="connsiteX1" fmla="*/ 1509006 w 2252980"/>
              <a:gd name="connsiteY1" fmla="*/ 0 h 782211"/>
              <a:gd name="connsiteX2" fmla="*/ 2047257 w 2252980"/>
              <a:gd name="connsiteY2" fmla="*/ 10508 h 782211"/>
              <a:gd name="connsiteX3" fmla="*/ 2252980 w 2252980"/>
              <a:gd name="connsiteY3" fmla="*/ 782211 h 782211"/>
              <a:gd name="connsiteX4" fmla="*/ 0 w 2252980"/>
              <a:gd name="connsiteY4" fmla="*/ 782211 h 782211"/>
              <a:gd name="connsiteX0" fmla="*/ 0 w 2331036"/>
              <a:gd name="connsiteY0" fmla="*/ 792721 h 792721"/>
              <a:gd name="connsiteX1" fmla="*/ 1509006 w 2331036"/>
              <a:gd name="connsiteY1" fmla="*/ 10510 h 792721"/>
              <a:gd name="connsiteX2" fmla="*/ 2331036 w 2331036"/>
              <a:gd name="connsiteY2" fmla="*/ 0 h 792721"/>
              <a:gd name="connsiteX3" fmla="*/ 2252980 w 2331036"/>
              <a:gd name="connsiteY3" fmla="*/ 792721 h 792721"/>
              <a:gd name="connsiteX4" fmla="*/ 0 w 2331036"/>
              <a:gd name="connsiteY4" fmla="*/ 792721 h 792721"/>
              <a:gd name="connsiteX0" fmla="*/ 0 w 2331036"/>
              <a:gd name="connsiteY0" fmla="*/ 792721 h 792721"/>
              <a:gd name="connsiteX1" fmla="*/ 2076565 w 2331036"/>
              <a:gd name="connsiteY1" fmla="*/ 10513 h 792721"/>
              <a:gd name="connsiteX2" fmla="*/ 2331036 w 2331036"/>
              <a:gd name="connsiteY2" fmla="*/ 0 h 792721"/>
              <a:gd name="connsiteX3" fmla="*/ 2252980 w 2331036"/>
              <a:gd name="connsiteY3" fmla="*/ 792721 h 792721"/>
              <a:gd name="connsiteX4" fmla="*/ 0 w 2331036"/>
              <a:gd name="connsiteY4" fmla="*/ 792721 h 792721"/>
              <a:gd name="connsiteX0" fmla="*/ 0 w 2331036"/>
              <a:gd name="connsiteY0" fmla="*/ 792721 h 792721"/>
              <a:gd name="connsiteX1" fmla="*/ 1740234 w 2331036"/>
              <a:gd name="connsiteY1" fmla="*/ 31537 h 792721"/>
              <a:gd name="connsiteX2" fmla="*/ 2331036 w 2331036"/>
              <a:gd name="connsiteY2" fmla="*/ 0 h 792721"/>
              <a:gd name="connsiteX3" fmla="*/ 2252980 w 2331036"/>
              <a:gd name="connsiteY3" fmla="*/ 792721 h 792721"/>
              <a:gd name="connsiteX4" fmla="*/ 0 w 2331036"/>
              <a:gd name="connsiteY4" fmla="*/ 792721 h 792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036" h="792721">
                <a:moveTo>
                  <a:pt x="0" y="792721"/>
                </a:moveTo>
                <a:lnTo>
                  <a:pt x="1740234" y="31537"/>
                </a:lnTo>
                <a:lnTo>
                  <a:pt x="2331036" y="0"/>
                </a:lnTo>
                <a:lnTo>
                  <a:pt x="2252980" y="792721"/>
                </a:lnTo>
                <a:lnTo>
                  <a:pt x="0" y="792721"/>
                </a:lnTo>
                <a:close/>
              </a:path>
            </a:pathLst>
          </a:custGeom>
          <a:gradFill>
            <a:gsLst>
              <a:gs pos="0">
                <a:srgbClr val="CCDBED">
                  <a:alpha val="0"/>
                </a:srgbClr>
              </a:gs>
              <a:gs pos="100000">
                <a:srgbClr val="CCDBED"/>
              </a:gs>
            </a:gsLst>
            <a:lin ang="5400000" scaled="0"/>
          </a:gradFill>
          <a:ln w="12700" cap="flat" cmpd="sng" algn="ctr">
            <a:gradFill>
              <a:gsLst>
                <a:gs pos="0">
                  <a:srgbClr val="507EAE">
                    <a:alpha val="0"/>
                  </a:srgbClr>
                </a:gs>
                <a:gs pos="100000">
                  <a:srgbClr val="507EAE"/>
                </a:gs>
              </a:gsLst>
              <a:lin ang="5400000" scaled="0"/>
            </a:gradFill>
            <a:prstDash val="solid"/>
          </a:ln>
          <a:effectLst/>
        </p:spPr>
        <p:txBody>
          <a:bodyPr rtlCol="0" anchor="ctr"/>
          <a:lstStyle/>
          <a:p>
            <a:pPr algn="ctr"/>
            <a:endParaRPr lang="en-US" kern="0" dirty="0">
              <a:solidFill>
                <a:srgbClr val="FFFFFF"/>
              </a:solidFill>
              <a:latin typeface="Times New Roman" panose="02020603050405020304" pitchFamily="18" charset="0"/>
              <a:ea typeface="+mn-ea"/>
              <a:cs typeface="Times New Roman" panose="02020603050405020304" pitchFamily="18" charset="0"/>
            </a:endParaRPr>
          </a:p>
        </p:txBody>
      </p:sp>
      <p:sp>
        <p:nvSpPr>
          <p:cNvPr id="9" name="Trapezoid 63">
            <a:extLst>
              <a:ext uri="{FF2B5EF4-FFF2-40B4-BE49-F238E27FC236}">
                <a16:creationId xmlns:a16="http://schemas.microsoft.com/office/drawing/2014/main" id="{AD6E2377-86FE-4BB3-BA3C-2BF0A052E87F}"/>
              </a:ext>
            </a:extLst>
          </p:cNvPr>
          <p:cNvSpPr/>
          <p:nvPr/>
        </p:nvSpPr>
        <p:spPr bwMode="auto">
          <a:xfrm rot="16200000" flipH="1" flipV="1">
            <a:off x="2028043" y="2197909"/>
            <a:ext cx="2331036" cy="792721"/>
          </a:xfrm>
          <a:custGeom>
            <a:avLst/>
            <a:gdLst>
              <a:gd name="connsiteX0" fmla="*/ 0 w 2252980"/>
              <a:gd name="connsiteY0" fmla="*/ 761192 h 761192"/>
              <a:gd name="connsiteX1" fmla="*/ 878385 w 2252980"/>
              <a:gd name="connsiteY1" fmla="*/ 0 h 761192"/>
              <a:gd name="connsiteX2" fmla="*/ 1374595 w 2252980"/>
              <a:gd name="connsiteY2" fmla="*/ 0 h 761192"/>
              <a:gd name="connsiteX3" fmla="*/ 2252980 w 2252980"/>
              <a:gd name="connsiteY3" fmla="*/ 761192 h 761192"/>
              <a:gd name="connsiteX4" fmla="*/ 0 w 2252980"/>
              <a:gd name="connsiteY4" fmla="*/ 761192 h 761192"/>
              <a:gd name="connsiteX0" fmla="*/ 0 w 2252980"/>
              <a:gd name="connsiteY0" fmla="*/ 771703 h 771703"/>
              <a:gd name="connsiteX1" fmla="*/ 878385 w 2252980"/>
              <a:gd name="connsiteY1" fmla="*/ 10511 h 771703"/>
              <a:gd name="connsiteX2" fmla="*/ 2047257 w 2252980"/>
              <a:gd name="connsiteY2" fmla="*/ 0 h 771703"/>
              <a:gd name="connsiteX3" fmla="*/ 2252980 w 2252980"/>
              <a:gd name="connsiteY3" fmla="*/ 771703 h 771703"/>
              <a:gd name="connsiteX4" fmla="*/ 0 w 2252980"/>
              <a:gd name="connsiteY4" fmla="*/ 771703 h 771703"/>
              <a:gd name="connsiteX0" fmla="*/ 0 w 2252980"/>
              <a:gd name="connsiteY0" fmla="*/ 782211 h 782211"/>
              <a:gd name="connsiteX1" fmla="*/ 1509006 w 2252980"/>
              <a:gd name="connsiteY1" fmla="*/ 0 h 782211"/>
              <a:gd name="connsiteX2" fmla="*/ 2047257 w 2252980"/>
              <a:gd name="connsiteY2" fmla="*/ 10508 h 782211"/>
              <a:gd name="connsiteX3" fmla="*/ 2252980 w 2252980"/>
              <a:gd name="connsiteY3" fmla="*/ 782211 h 782211"/>
              <a:gd name="connsiteX4" fmla="*/ 0 w 2252980"/>
              <a:gd name="connsiteY4" fmla="*/ 782211 h 782211"/>
              <a:gd name="connsiteX0" fmla="*/ 0 w 2331036"/>
              <a:gd name="connsiteY0" fmla="*/ 792721 h 792721"/>
              <a:gd name="connsiteX1" fmla="*/ 1509006 w 2331036"/>
              <a:gd name="connsiteY1" fmla="*/ 10510 h 792721"/>
              <a:gd name="connsiteX2" fmla="*/ 2331036 w 2331036"/>
              <a:gd name="connsiteY2" fmla="*/ 0 h 792721"/>
              <a:gd name="connsiteX3" fmla="*/ 2252980 w 2331036"/>
              <a:gd name="connsiteY3" fmla="*/ 792721 h 792721"/>
              <a:gd name="connsiteX4" fmla="*/ 0 w 2331036"/>
              <a:gd name="connsiteY4" fmla="*/ 792721 h 792721"/>
              <a:gd name="connsiteX0" fmla="*/ 0 w 2331036"/>
              <a:gd name="connsiteY0" fmla="*/ 792721 h 792721"/>
              <a:gd name="connsiteX1" fmla="*/ 2076565 w 2331036"/>
              <a:gd name="connsiteY1" fmla="*/ 10513 h 792721"/>
              <a:gd name="connsiteX2" fmla="*/ 2331036 w 2331036"/>
              <a:gd name="connsiteY2" fmla="*/ 0 h 792721"/>
              <a:gd name="connsiteX3" fmla="*/ 2252980 w 2331036"/>
              <a:gd name="connsiteY3" fmla="*/ 792721 h 792721"/>
              <a:gd name="connsiteX4" fmla="*/ 0 w 2331036"/>
              <a:gd name="connsiteY4" fmla="*/ 792721 h 792721"/>
              <a:gd name="connsiteX0" fmla="*/ 0 w 2331036"/>
              <a:gd name="connsiteY0" fmla="*/ 792721 h 792721"/>
              <a:gd name="connsiteX1" fmla="*/ 1792789 w 2331036"/>
              <a:gd name="connsiteY1" fmla="*/ 21027 h 792721"/>
              <a:gd name="connsiteX2" fmla="*/ 2331036 w 2331036"/>
              <a:gd name="connsiteY2" fmla="*/ 0 h 792721"/>
              <a:gd name="connsiteX3" fmla="*/ 2252980 w 2331036"/>
              <a:gd name="connsiteY3" fmla="*/ 792721 h 792721"/>
              <a:gd name="connsiteX4" fmla="*/ 0 w 2331036"/>
              <a:gd name="connsiteY4" fmla="*/ 792721 h 792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036" h="792721">
                <a:moveTo>
                  <a:pt x="0" y="792721"/>
                </a:moveTo>
                <a:lnTo>
                  <a:pt x="1792789" y="21027"/>
                </a:lnTo>
                <a:lnTo>
                  <a:pt x="2331036" y="0"/>
                </a:lnTo>
                <a:lnTo>
                  <a:pt x="2252980" y="792721"/>
                </a:lnTo>
                <a:lnTo>
                  <a:pt x="0" y="792721"/>
                </a:lnTo>
                <a:close/>
              </a:path>
            </a:pathLst>
          </a:custGeom>
          <a:gradFill>
            <a:gsLst>
              <a:gs pos="0">
                <a:srgbClr val="CCDBED">
                  <a:alpha val="0"/>
                </a:srgbClr>
              </a:gs>
              <a:gs pos="100000">
                <a:srgbClr val="CCDBED"/>
              </a:gs>
            </a:gsLst>
            <a:lin ang="5400000" scaled="0"/>
          </a:gradFill>
          <a:ln w="12700" cap="flat" cmpd="sng" algn="ctr">
            <a:gradFill>
              <a:gsLst>
                <a:gs pos="0">
                  <a:srgbClr val="507EAE">
                    <a:alpha val="0"/>
                  </a:srgbClr>
                </a:gs>
                <a:gs pos="100000">
                  <a:srgbClr val="507EAE"/>
                </a:gs>
              </a:gsLst>
              <a:lin ang="5400000" scaled="0"/>
            </a:gradFill>
            <a:prstDash val="solid"/>
          </a:ln>
          <a:effectLst/>
        </p:spPr>
        <p:txBody>
          <a:bodyPr rtlCol="0" anchor="ctr"/>
          <a:lstStyle/>
          <a:p>
            <a:pPr algn="ctr"/>
            <a:endParaRPr lang="en-US" kern="0" dirty="0">
              <a:solidFill>
                <a:srgbClr val="FFFFFF"/>
              </a:solidFill>
              <a:latin typeface="Times New Roman" panose="02020603050405020304" pitchFamily="18" charset="0"/>
              <a:ea typeface="+mn-ea"/>
              <a:cs typeface="Times New Roman" panose="02020603050405020304" pitchFamily="18" charset="0"/>
            </a:endParaRPr>
          </a:p>
        </p:txBody>
      </p:sp>
      <p:sp>
        <p:nvSpPr>
          <p:cNvPr id="11" name="Rounded Rectangle 32">
            <a:extLst>
              <a:ext uri="{FF2B5EF4-FFF2-40B4-BE49-F238E27FC236}">
                <a16:creationId xmlns:a16="http://schemas.microsoft.com/office/drawing/2014/main" id="{C3DD7D80-47EB-42E1-9F18-53E72F441514}"/>
              </a:ext>
            </a:extLst>
          </p:cNvPr>
          <p:cNvSpPr/>
          <p:nvPr/>
        </p:nvSpPr>
        <p:spPr bwMode="auto">
          <a:xfrm>
            <a:off x="3512539" y="2891951"/>
            <a:ext cx="2006498" cy="1473065"/>
          </a:xfrm>
          <a:prstGeom prst="roundRect">
            <a:avLst>
              <a:gd name="adj" fmla="val 1018"/>
            </a:avLst>
          </a:prstGeom>
          <a:solidFill>
            <a:srgbClr val="FFFFFF"/>
          </a:solidFill>
          <a:ln w="12700">
            <a:solidFill>
              <a:srgbClr val="274270"/>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a:rPr>
              <a:t>Demonstrated Data Management expertise / experience</a:t>
            </a:r>
            <a:endParaRPr lang="en-US" sz="1100" dirty="0">
              <a:solidFill>
                <a:srgbClr val="062D54"/>
              </a:solidFill>
              <a:cs typeface="Times New Roman"/>
            </a:endParaRP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Transparent Agile Process</a:t>
            </a:r>
            <a:endParaRPr lang="en-US" sz="1100" dirty="0">
              <a:solidFill>
                <a:srgbClr val="062D54"/>
              </a:solidFill>
              <a:cs typeface="Times New Roman" panose="02020603050405020304" pitchFamily="18" charset="0"/>
            </a:endParaRP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Data Science Expertise</a:t>
            </a:r>
            <a:endParaRPr lang="en-US" sz="1100" dirty="0">
              <a:solidFill>
                <a:srgbClr val="062D54"/>
              </a:solidFill>
              <a:cs typeface="Times New Roman" panose="02020603050405020304" pitchFamily="18" charset="0"/>
            </a:endParaRP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Data Engineering Expertise</a:t>
            </a:r>
            <a:endParaRPr lang="en-US" sz="1100" dirty="0">
              <a:solidFill>
                <a:srgbClr val="062D54"/>
              </a:solidFill>
              <a:cs typeface="Times New Roman" panose="02020603050405020304" pitchFamily="18" charset="0"/>
            </a:endParaRPr>
          </a:p>
        </p:txBody>
      </p:sp>
      <p:sp>
        <p:nvSpPr>
          <p:cNvPr id="12" name="TextBox 11">
            <a:extLst>
              <a:ext uri="{FF2B5EF4-FFF2-40B4-BE49-F238E27FC236}">
                <a16:creationId xmlns:a16="http://schemas.microsoft.com/office/drawing/2014/main" id="{373F3805-6829-4895-B4F1-7B63645474B2}"/>
              </a:ext>
            </a:extLst>
          </p:cNvPr>
          <p:cNvSpPr txBox="1"/>
          <p:nvPr/>
        </p:nvSpPr>
        <p:spPr>
          <a:xfrm>
            <a:off x="3445969" y="4209515"/>
            <a:ext cx="2152160" cy="247084"/>
          </a:xfrm>
          <a:prstGeom prst="rect">
            <a:avLst/>
          </a:prstGeom>
          <a:noFill/>
          <a:effectLst>
            <a:outerShdw blurRad="25400" dist="12700" dir="2700000" algn="tl" rotWithShape="0">
              <a:srgbClr val="FFFFFF"/>
            </a:outerShdw>
          </a:effectLst>
        </p:spPr>
        <p:txBody>
          <a:bodyPr wrap="square" lIns="0" tIns="0" rIns="0" bIns="0" rtlCol="0">
            <a:noAutofit/>
          </a:bodyPr>
          <a:lstStyle/>
          <a:p>
            <a:pPr algn="ctr">
              <a:lnSpc>
                <a:spcPct val="85000"/>
              </a:lnSpc>
              <a:spcBef>
                <a:spcPts val="200"/>
              </a:spcBef>
            </a:pPr>
            <a:r>
              <a:rPr lang="en-US" sz="1300" b="1" i="1" dirty="0">
                <a:solidFill>
                  <a:srgbClr val="062D54"/>
                </a:solidFill>
                <a:cs typeface="Times New Roman" panose="02020603050405020304" pitchFamily="18" charset="0"/>
              </a:rPr>
              <a:t>Kessel Run Partner</a:t>
            </a:r>
            <a:endParaRPr lang="en-US" sz="1200" b="1" i="1" dirty="0">
              <a:solidFill>
                <a:srgbClr val="062D54"/>
              </a:solidFill>
              <a:cs typeface="Times New Roman" panose="02020603050405020304" pitchFamily="18" charset="0"/>
            </a:endParaRPr>
          </a:p>
        </p:txBody>
      </p:sp>
      <p:sp>
        <p:nvSpPr>
          <p:cNvPr id="14" name="Rounded Rectangle 43">
            <a:extLst>
              <a:ext uri="{FF2B5EF4-FFF2-40B4-BE49-F238E27FC236}">
                <a16:creationId xmlns:a16="http://schemas.microsoft.com/office/drawing/2014/main" id="{FB8A41DB-7EA1-4368-8CDC-40CB963B333D}"/>
              </a:ext>
            </a:extLst>
          </p:cNvPr>
          <p:cNvSpPr/>
          <p:nvPr/>
        </p:nvSpPr>
        <p:spPr bwMode="auto">
          <a:xfrm>
            <a:off x="6247075" y="1419420"/>
            <a:ext cx="2560320" cy="2273854"/>
          </a:xfrm>
          <a:prstGeom prst="roundRect">
            <a:avLst>
              <a:gd name="adj" fmla="val 1018"/>
            </a:avLst>
          </a:prstGeom>
          <a:solidFill>
            <a:srgbClr val="FFFFFF"/>
          </a:solidFill>
          <a:ln w="12700">
            <a:solidFill>
              <a:schemeClr val="accent5"/>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pPr marL="171450" indent="-171450">
              <a:lnSpc>
                <a:spcPct val="85000"/>
              </a:lnSpc>
              <a:spcBef>
                <a:spcPts val="200"/>
              </a:spcBef>
              <a:buClr>
                <a:schemeClr val="accent5"/>
              </a:buClr>
              <a:buFont typeface="Wingdings" panose="05000000000000000000" pitchFamily="2" charset="2"/>
              <a:buChar char="§"/>
            </a:pPr>
            <a:endParaRPr lang="en-US" sz="1300" dirty="0">
              <a:solidFill>
                <a:srgbClr val="062D54"/>
              </a:solidFill>
              <a:cs typeface="Times New Roman" panose="02020603050405020304" pitchFamily="18" charset="0"/>
            </a:endParaRP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Comprehensive documentation for installation, user operation, and O&amp;M</a:t>
            </a:r>
          </a:p>
          <a:p>
            <a:pPr marL="171450" indent="-171450">
              <a:lnSpc>
                <a:spcPct val="85000"/>
              </a:lnSpc>
              <a:spcBef>
                <a:spcPts val="200"/>
              </a:spcBef>
              <a:buClr>
                <a:schemeClr val="accent5"/>
              </a:buClr>
              <a:buFont typeface="Wingdings" panose="05000000000000000000" pitchFamily="2" charset="2"/>
              <a:buChar char="§"/>
            </a:pPr>
            <a:endParaRPr lang="en-US" sz="1300" dirty="0">
              <a:solidFill>
                <a:srgbClr val="062D54"/>
              </a:solidFill>
              <a:cs typeface="Times New Roman" panose="02020603050405020304" pitchFamily="18" charset="0"/>
            </a:endParaRPr>
          </a:p>
          <a:p>
            <a:pPr lvl="1" indent="-223838">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Installation Guide</a:t>
            </a:r>
          </a:p>
          <a:p>
            <a:pPr lvl="1" indent="-223838">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Architecture Diagrams</a:t>
            </a:r>
          </a:p>
          <a:p>
            <a:pPr lvl="1" indent="-223838">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Open code base (Git)</a:t>
            </a:r>
          </a:p>
          <a:p>
            <a:pPr marL="171450" indent="-171450">
              <a:lnSpc>
                <a:spcPct val="85000"/>
              </a:lnSpc>
              <a:spcBef>
                <a:spcPts val="200"/>
              </a:spcBef>
              <a:buClr>
                <a:schemeClr val="accent5"/>
              </a:buClr>
              <a:buFont typeface="Wingdings" panose="05000000000000000000" pitchFamily="2" charset="2"/>
              <a:buChar char="§"/>
            </a:pPr>
            <a:endParaRPr lang="en-US" sz="1100" dirty="0">
              <a:solidFill>
                <a:srgbClr val="062D54"/>
              </a:solidFill>
              <a:cs typeface="Times New Roman" panose="02020603050405020304" pitchFamily="18" charset="0"/>
            </a:endParaRPr>
          </a:p>
          <a:p>
            <a:pPr marL="171450" indent="-171450">
              <a:lnSpc>
                <a:spcPct val="85000"/>
              </a:lnSpc>
              <a:spcBef>
                <a:spcPts val="200"/>
              </a:spcBef>
              <a:buClr>
                <a:schemeClr val="accent5"/>
              </a:buClr>
              <a:buFont typeface="Wingdings" panose="05000000000000000000" pitchFamily="2" charset="2"/>
              <a:buChar char="§"/>
            </a:pPr>
            <a:endParaRPr lang="en-US" sz="1100" dirty="0">
              <a:solidFill>
                <a:srgbClr val="062D54"/>
              </a:solidFill>
              <a:cs typeface="Times New Roman" panose="02020603050405020304" pitchFamily="18" charset="0"/>
            </a:endParaRPr>
          </a:p>
        </p:txBody>
      </p:sp>
      <p:sp>
        <p:nvSpPr>
          <p:cNvPr id="16" name="Rounded Rectangle 54">
            <a:extLst>
              <a:ext uri="{FF2B5EF4-FFF2-40B4-BE49-F238E27FC236}">
                <a16:creationId xmlns:a16="http://schemas.microsoft.com/office/drawing/2014/main" id="{54422352-4E5E-4A93-AAA2-3BD678DFA805}"/>
              </a:ext>
            </a:extLst>
          </p:cNvPr>
          <p:cNvSpPr/>
          <p:nvPr/>
        </p:nvSpPr>
        <p:spPr bwMode="auto">
          <a:xfrm>
            <a:off x="239907" y="1410641"/>
            <a:ext cx="2559364" cy="2282633"/>
          </a:xfrm>
          <a:prstGeom prst="roundRect">
            <a:avLst>
              <a:gd name="adj" fmla="val 1018"/>
            </a:avLst>
          </a:prstGeom>
          <a:solidFill>
            <a:srgbClr val="FFFFFF"/>
          </a:solidFill>
          <a:ln w="12700">
            <a:solidFill>
              <a:schemeClr val="accent5"/>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a:rPr>
              <a:t>Designed and Implemented an Event Driven Data system </a:t>
            </a: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a:rPr>
              <a:t>Developed analytics using a new-to-ITC data feed</a:t>
            </a:r>
            <a:endParaRPr lang="en-US" sz="1200" dirty="0">
              <a:solidFill>
                <a:srgbClr val="062D54"/>
              </a:solidFill>
              <a:cs typeface="Times New Roman"/>
            </a:endParaRP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a:rPr>
              <a:t>Data ingest from APIs in two formats</a:t>
            </a:r>
            <a:endParaRPr lang="en-US" sz="1200" dirty="0">
              <a:solidFill>
                <a:srgbClr val="062D54"/>
              </a:solidFill>
              <a:cs typeface="Times New Roman"/>
            </a:endParaRP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a:rPr>
              <a:t>24x7 Operational Monitoring</a:t>
            </a:r>
            <a:endParaRPr lang="en-US" sz="1200" dirty="0">
              <a:solidFill>
                <a:srgbClr val="062D54"/>
              </a:solidFill>
              <a:cs typeface="Times New Roman"/>
            </a:endParaRP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a:rPr>
              <a:t>Single Pane of Glass / User-Centric  Dashboards using Plot.ly</a:t>
            </a:r>
            <a:endParaRPr lang="en-US" sz="1200" dirty="0">
              <a:solidFill>
                <a:srgbClr val="062D54"/>
              </a:solidFill>
              <a:cs typeface="Times New Roman"/>
            </a:endParaRP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a:rPr>
              <a:t>Use of MongoDB for replay and testing</a:t>
            </a:r>
            <a:endParaRPr lang="en-US" sz="1200" dirty="0">
              <a:solidFill>
                <a:srgbClr val="062D54"/>
              </a:solidFill>
              <a:cs typeface="Times New Roman"/>
            </a:endParaRPr>
          </a:p>
          <a:p>
            <a:pPr marL="171450" indent="-171450">
              <a:lnSpc>
                <a:spcPct val="85000"/>
              </a:lnSpc>
              <a:spcBef>
                <a:spcPts val="200"/>
              </a:spcBef>
              <a:buClr>
                <a:schemeClr val="accent5"/>
              </a:buClr>
              <a:buFont typeface="Wingdings" panose="05000000000000000000" pitchFamily="2" charset="2"/>
              <a:buChar char="§"/>
            </a:pPr>
            <a:endParaRPr lang="en-US" sz="1100" dirty="0">
              <a:solidFill>
                <a:srgbClr val="062D54"/>
              </a:solidFill>
              <a:cs typeface="Times New Roman" panose="02020603050405020304" pitchFamily="18" charset="0"/>
            </a:endParaRPr>
          </a:p>
          <a:p>
            <a:pPr marL="171450" indent="-171450">
              <a:lnSpc>
                <a:spcPct val="85000"/>
              </a:lnSpc>
              <a:spcBef>
                <a:spcPts val="200"/>
              </a:spcBef>
              <a:buClr>
                <a:schemeClr val="accent5"/>
              </a:buClr>
              <a:buFont typeface="Wingdings" panose="05000000000000000000" pitchFamily="2" charset="2"/>
              <a:buChar char="§"/>
            </a:pPr>
            <a:endParaRPr lang="en-US" sz="1100" dirty="0">
              <a:solidFill>
                <a:srgbClr val="062D54"/>
              </a:solidFill>
              <a:cs typeface="Times New Roman" panose="02020603050405020304" pitchFamily="18" charset="0"/>
            </a:endParaRPr>
          </a:p>
        </p:txBody>
      </p:sp>
      <p:sp>
        <p:nvSpPr>
          <p:cNvPr id="17" name="TextBox 16">
            <a:extLst>
              <a:ext uri="{FF2B5EF4-FFF2-40B4-BE49-F238E27FC236}">
                <a16:creationId xmlns:a16="http://schemas.microsoft.com/office/drawing/2014/main" id="{B6BD6D35-ECFA-4007-AC34-97B98DC6DE69}"/>
              </a:ext>
            </a:extLst>
          </p:cNvPr>
          <p:cNvSpPr txBox="1"/>
          <p:nvPr/>
        </p:nvSpPr>
        <p:spPr>
          <a:xfrm>
            <a:off x="239267" y="3496992"/>
            <a:ext cx="2521828" cy="228600"/>
          </a:xfrm>
          <a:prstGeom prst="rect">
            <a:avLst/>
          </a:prstGeom>
          <a:noFill/>
          <a:effectLst>
            <a:outerShdw blurRad="25400" dist="12700" dir="2700000" algn="tl" rotWithShape="0">
              <a:srgbClr val="FFFFFF"/>
            </a:outerShdw>
          </a:effectLst>
        </p:spPr>
        <p:txBody>
          <a:bodyPr wrap="square" lIns="0" tIns="0" rIns="0" bIns="0" rtlCol="0">
            <a:noAutofit/>
          </a:bodyPr>
          <a:lstStyle/>
          <a:p>
            <a:pPr algn="ctr">
              <a:lnSpc>
                <a:spcPct val="85000"/>
              </a:lnSpc>
              <a:spcBef>
                <a:spcPts val="200"/>
              </a:spcBef>
            </a:pPr>
            <a:r>
              <a:rPr lang="en-US" sz="1300" b="1" i="1" dirty="0">
                <a:solidFill>
                  <a:srgbClr val="062D54"/>
                </a:solidFill>
                <a:cs typeface="Times New Roman" panose="02020603050405020304" pitchFamily="18" charset="0"/>
              </a:rPr>
              <a:t>Biased for Action</a:t>
            </a:r>
            <a:endParaRPr lang="en-US" sz="1200" b="1" i="1" dirty="0">
              <a:solidFill>
                <a:srgbClr val="062D54"/>
              </a:solidFill>
              <a:cs typeface="Times New Roman" panose="02020603050405020304" pitchFamily="18" charset="0"/>
            </a:endParaRPr>
          </a:p>
        </p:txBody>
      </p:sp>
      <p:grpSp>
        <p:nvGrpSpPr>
          <p:cNvPr id="18" name="Group 3">
            <a:extLst>
              <a:ext uri="{FF2B5EF4-FFF2-40B4-BE49-F238E27FC236}">
                <a16:creationId xmlns:a16="http://schemas.microsoft.com/office/drawing/2014/main" id="{38499D5B-261C-4BC7-AF51-A8640C8C6319}"/>
              </a:ext>
            </a:extLst>
          </p:cNvPr>
          <p:cNvGrpSpPr/>
          <p:nvPr/>
        </p:nvGrpSpPr>
        <p:grpSpPr>
          <a:xfrm>
            <a:off x="3646416" y="4182136"/>
            <a:ext cx="1751266" cy="182880"/>
            <a:chOff x="615908" y="3924162"/>
            <a:chExt cx="1751266" cy="182880"/>
          </a:xfrm>
        </p:grpSpPr>
        <p:pic>
          <p:nvPicPr>
            <p:cNvPr id="19" name="Picture 9">
              <a:extLst>
                <a:ext uri="{FF2B5EF4-FFF2-40B4-BE49-F238E27FC236}">
                  <a16:creationId xmlns:a16="http://schemas.microsoft.com/office/drawing/2014/main" id="{BA51540F-7766-4555-8724-D8A9F21F3E2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15908" y="3924162"/>
              <a:ext cx="182880" cy="182880"/>
            </a:xfrm>
            <a:prstGeom prst="rect">
              <a:avLst/>
            </a:prstGeom>
          </p:spPr>
        </p:pic>
        <p:pic>
          <p:nvPicPr>
            <p:cNvPr id="20" name="Picture 32">
              <a:extLst>
                <a:ext uri="{FF2B5EF4-FFF2-40B4-BE49-F238E27FC236}">
                  <a16:creationId xmlns:a16="http://schemas.microsoft.com/office/drawing/2014/main" id="{9BCA58B6-67A1-43F5-BA6B-308234D0BD7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184294" y="3924162"/>
              <a:ext cx="182880" cy="182880"/>
            </a:xfrm>
            <a:prstGeom prst="rect">
              <a:avLst/>
            </a:prstGeom>
          </p:spPr>
        </p:pic>
      </p:grpSp>
      <p:sp>
        <p:nvSpPr>
          <p:cNvPr id="22" name="Rounded Rectangle 68">
            <a:extLst>
              <a:ext uri="{FF2B5EF4-FFF2-40B4-BE49-F238E27FC236}">
                <a16:creationId xmlns:a16="http://schemas.microsoft.com/office/drawing/2014/main" id="{60F41469-B0BE-49CC-B4C6-2ADC2F0963F7}"/>
              </a:ext>
            </a:extLst>
          </p:cNvPr>
          <p:cNvSpPr/>
          <p:nvPr/>
        </p:nvSpPr>
        <p:spPr bwMode="auto">
          <a:xfrm>
            <a:off x="6247075" y="4099406"/>
            <a:ext cx="2560320" cy="2133227"/>
          </a:xfrm>
          <a:prstGeom prst="roundRect">
            <a:avLst>
              <a:gd name="adj" fmla="val 1018"/>
            </a:avLst>
          </a:prstGeom>
          <a:solidFill>
            <a:srgbClr val="FFFFFF"/>
          </a:solidFill>
          <a:ln w="12700">
            <a:solidFill>
              <a:srgbClr val="274270"/>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pPr marL="171450" lvl="1" indent="-171450">
              <a:lnSpc>
                <a:spcPct val="85000"/>
              </a:lnSpc>
              <a:spcBef>
                <a:spcPts val="200"/>
              </a:spcBef>
              <a:buClr>
                <a:schemeClr val="accent5"/>
              </a:buClr>
              <a:buFont typeface="Wingdings" panose="05000000000000000000" pitchFamily="2" charset="2"/>
              <a:buChar char="§"/>
            </a:pPr>
            <a:endParaRPr lang="en-US" sz="1300" dirty="0">
              <a:solidFill>
                <a:srgbClr val="062D54"/>
              </a:solidFill>
              <a:cs typeface="Times New Roman" panose="02020603050405020304" pitchFamily="18" charset="0"/>
            </a:endParaRPr>
          </a:p>
          <a:p>
            <a:pPr marL="171450" lvl="1"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Insight into data transformation structure through use of ELK Stack (Kibana, Filebeat, Metricbeat, ElasticSearch)</a:t>
            </a:r>
            <a:endParaRPr lang="en-US" sz="1100" dirty="0">
              <a:solidFill>
                <a:srgbClr val="062D54"/>
              </a:solidFill>
              <a:cs typeface="Times New Roman" panose="02020603050405020304" pitchFamily="18" charset="0"/>
            </a:endParaRPr>
          </a:p>
          <a:p>
            <a:pPr marL="171450" lvl="1"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Simple transport from source to Kafka, analytics, and dashboards</a:t>
            </a:r>
            <a:endParaRPr lang="en-US" sz="1100" dirty="0">
              <a:solidFill>
                <a:srgbClr val="062D54"/>
              </a:solidFill>
              <a:cs typeface="Times New Roman" panose="02020603050405020304" pitchFamily="18" charset="0"/>
            </a:endParaRPr>
          </a:p>
        </p:txBody>
      </p:sp>
      <p:sp>
        <p:nvSpPr>
          <p:cNvPr id="23" name="TextBox 22">
            <a:extLst>
              <a:ext uri="{FF2B5EF4-FFF2-40B4-BE49-F238E27FC236}">
                <a16:creationId xmlns:a16="http://schemas.microsoft.com/office/drawing/2014/main" id="{3AE59E58-A932-4ED2-8B29-D2CFB6F12BB3}"/>
              </a:ext>
            </a:extLst>
          </p:cNvPr>
          <p:cNvSpPr txBox="1"/>
          <p:nvPr/>
        </p:nvSpPr>
        <p:spPr>
          <a:xfrm>
            <a:off x="6788370" y="5932129"/>
            <a:ext cx="1477731" cy="369043"/>
          </a:xfrm>
          <a:prstGeom prst="rect">
            <a:avLst/>
          </a:prstGeom>
          <a:noFill/>
          <a:ln w="12700">
            <a:noFill/>
          </a:ln>
          <a:effectLst>
            <a:outerShdw blurRad="25400" dist="12700" dir="2700000" algn="tl" rotWithShape="0">
              <a:srgbClr val="FFFFFF"/>
            </a:outerShdw>
          </a:effectLst>
        </p:spPr>
        <p:txBody>
          <a:bodyPr wrap="square" lIns="0" tIns="0" rIns="0" bIns="0" rtlCol="0">
            <a:noAutofit/>
          </a:bodyPr>
          <a:lstStyle/>
          <a:p>
            <a:pPr algn="ctr">
              <a:lnSpc>
                <a:spcPct val="85000"/>
              </a:lnSpc>
              <a:spcBef>
                <a:spcPts val="200"/>
              </a:spcBef>
            </a:pPr>
            <a:r>
              <a:rPr lang="en-US" sz="1300" b="1" i="1" dirty="0">
                <a:solidFill>
                  <a:srgbClr val="062D54"/>
                </a:solidFill>
                <a:cs typeface="Times New Roman" panose="02020603050405020304" pitchFamily="18" charset="0"/>
              </a:rPr>
              <a:t>Performance  Driven</a:t>
            </a:r>
            <a:endParaRPr lang="en-US" sz="1200" b="1" i="1" dirty="0">
              <a:solidFill>
                <a:srgbClr val="062D54"/>
              </a:solidFill>
              <a:cs typeface="Times New Roman" panose="02020603050405020304" pitchFamily="18" charset="0"/>
            </a:endParaRPr>
          </a:p>
        </p:txBody>
      </p:sp>
      <p:grpSp>
        <p:nvGrpSpPr>
          <p:cNvPr id="24" name="Group 42">
            <a:extLst>
              <a:ext uri="{FF2B5EF4-FFF2-40B4-BE49-F238E27FC236}">
                <a16:creationId xmlns:a16="http://schemas.microsoft.com/office/drawing/2014/main" id="{75520427-E5DA-4680-9533-3D5B9C25E744}"/>
              </a:ext>
            </a:extLst>
          </p:cNvPr>
          <p:cNvGrpSpPr/>
          <p:nvPr/>
        </p:nvGrpSpPr>
        <p:grpSpPr>
          <a:xfrm>
            <a:off x="6572542" y="5913839"/>
            <a:ext cx="1909386" cy="182880"/>
            <a:chOff x="6381740" y="3924162"/>
            <a:chExt cx="1909386" cy="182880"/>
          </a:xfrm>
        </p:grpSpPr>
        <p:pic>
          <p:nvPicPr>
            <p:cNvPr id="25" name="Picture 43">
              <a:extLst>
                <a:ext uri="{FF2B5EF4-FFF2-40B4-BE49-F238E27FC236}">
                  <a16:creationId xmlns:a16="http://schemas.microsoft.com/office/drawing/2014/main" id="{6B94688B-9CAF-40E3-9550-1B73E6EA8F6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381740" y="3924162"/>
              <a:ext cx="182880" cy="182880"/>
            </a:xfrm>
            <a:prstGeom prst="rect">
              <a:avLst/>
            </a:prstGeom>
          </p:spPr>
        </p:pic>
        <p:pic>
          <p:nvPicPr>
            <p:cNvPr id="26" name="Picture 44">
              <a:extLst>
                <a:ext uri="{FF2B5EF4-FFF2-40B4-BE49-F238E27FC236}">
                  <a16:creationId xmlns:a16="http://schemas.microsoft.com/office/drawing/2014/main" id="{5C26BD83-8C19-4AEA-AF90-AD066FE0556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08246" y="3924162"/>
              <a:ext cx="182880" cy="182880"/>
            </a:xfrm>
            <a:prstGeom prst="rect">
              <a:avLst/>
            </a:prstGeom>
          </p:spPr>
        </p:pic>
      </p:grpSp>
      <p:sp>
        <p:nvSpPr>
          <p:cNvPr id="28" name="Rounded Rectangle 75">
            <a:extLst>
              <a:ext uri="{FF2B5EF4-FFF2-40B4-BE49-F238E27FC236}">
                <a16:creationId xmlns:a16="http://schemas.microsoft.com/office/drawing/2014/main" id="{1BE0A8FB-5B4C-47A5-A04F-C987081BAA9E}"/>
              </a:ext>
            </a:extLst>
          </p:cNvPr>
          <p:cNvSpPr/>
          <p:nvPr/>
        </p:nvSpPr>
        <p:spPr bwMode="auto">
          <a:xfrm>
            <a:off x="239907" y="4076700"/>
            <a:ext cx="2557116" cy="2155933"/>
          </a:xfrm>
          <a:prstGeom prst="roundRect">
            <a:avLst>
              <a:gd name="adj" fmla="val 1018"/>
            </a:avLst>
          </a:prstGeom>
          <a:solidFill>
            <a:srgbClr val="FFFFFF"/>
          </a:solidFill>
          <a:ln w="12700">
            <a:solidFill>
              <a:schemeClr val="accent5"/>
            </a:solidFill>
          </a:ln>
          <a:effectLst>
            <a:outerShdw blurRad="38100" dist="254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 tIns="27432" rIns="18288" bIns="27432" rtlCol="0" anchor="t"/>
          <a:lstStyle/>
          <a:p>
            <a:pPr marL="171450" indent="-171450">
              <a:lnSpc>
                <a:spcPct val="85000"/>
              </a:lnSpc>
              <a:spcBef>
                <a:spcPts val="200"/>
              </a:spcBef>
              <a:buClr>
                <a:schemeClr val="accent5"/>
              </a:buClr>
              <a:buFont typeface="Wingdings" panose="05000000000000000000" pitchFamily="2" charset="2"/>
              <a:buChar char="§"/>
            </a:pPr>
            <a:endParaRPr lang="en-US" sz="1300" dirty="0">
              <a:solidFill>
                <a:srgbClr val="062D54"/>
              </a:solidFill>
              <a:cs typeface="Times New Roman"/>
            </a:endParaRP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a:rPr>
              <a:t>Future-proof Docker-based implementation for scalability</a:t>
            </a:r>
            <a:endParaRPr lang="en-US" sz="1100" dirty="0">
              <a:solidFill>
                <a:srgbClr val="062D54"/>
              </a:solidFill>
              <a:cs typeface="Times New Roman"/>
            </a:endParaRP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Efficient use of existing containers</a:t>
            </a:r>
            <a:endParaRPr lang="en-US" sz="1100" dirty="0">
              <a:solidFill>
                <a:srgbClr val="062D54"/>
              </a:solidFill>
              <a:cs typeface="Times New Roman" panose="02020603050405020304" pitchFamily="18" charset="0"/>
            </a:endParaRP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Concurrent local development through Docker while infrastructure stood up</a:t>
            </a:r>
          </a:p>
          <a:p>
            <a:pPr marL="171450" indent="-171450">
              <a:lnSpc>
                <a:spcPct val="85000"/>
              </a:lnSpc>
              <a:spcBef>
                <a:spcPts val="200"/>
              </a:spcBef>
              <a:buClr>
                <a:schemeClr val="accent5"/>
              </a:buClr>
              <a:buFont typeface="Wingdings" panose="05000000000000000000" pitchFamily="2" charset="2"/>
              <a:buChar char="§"/>
            </a:pPr>
            <a:r>
              <a:rPr lang="en-US" sz="1300" dirty="0">
                <a:solidFill>
                  <a:srgbClr val="062D54"/>
                </a:solidFill>
                <a:cs typeface="Times New Roman" panose="02020603050405020304" pitchFamily="18" charset="0"/>
              </a:rPr>
              <a:t>Rapid stand-up through use of AWS</a:t>
            </a:r>
          </a:p>
          <a:p>
            <a:pPr marL="171450" indent="-171450">
              <a:lnSpc>
                <a:spcPct val="85000"/>
              </a:lnSpc>
              <a:spcBef>
                <a:spcPts val="200"/>
              </a:spcBef>
              <a:buClr>
                <a:schemeClr val="accent5"/>
              </a:buClr>
              <a:buFont typeface="Wingdings" panose="05000000000000000000" pitchFamily="2" charset="2"/>
              <a:buChar char="§"/>
            </a:pPr>
            <a:endParaRPr lang="en-US" sz="1100" dirty="0">
              <a:solidFill>
                <a:srgbClr val="062D54"/>
              </a:solidFill>
              <a:cs typeface="Times New Roman" panose="02020603050405020304" pitchFamily="18" charset="0"/>
            </a:endParaRPr>
          </a:p>
          <a:p>
            <a:pPr marL="171450" indent="-171450">
              <a:lnSpc>
                <a:spcPct val="85000"/>
              </a:lnSpc>
              <a:spcBef>
                <a:spcPts val="200"/>
              </a:spcBef>
              <a:buClr>
                <a:schemeClr val="accent5"/>
              </a:buClr>
              <a:buFont typeface="Wingdings" panose="05000000000000000000" pitchFamily="2" charset="2"/>
              <a:buChar char="§"/>
            </a:pPr>
            <a:endParaRPr lang="en-US" sz="1100" dirty="0">
              <a:solidFill>
                <a:srgbClr val="062D54"/>
              </a:solidFill>
              <a:cs typeface="Times New Roman" panose="02020603050405020304" pitchFamily="18" charset="0"/>
            </a:endParaRPr>
          </a:p>
        </p:txBody>
      </p:sp>
      <p:sp>
        <p:nvSpPr>
          <p:cNvPr id="29" name="TextBox 28">
            <a:extLst>
              <a:ext uri="{FF2B5EF4-FFF2-40B4-BE49-F238E27FC236}">
                <a16:creationId xmlns:a16="http://schemas.microsoft.com/office/drawing/2014/main" id="{737A2A66-7AFA-4B75-97D8-E1783FA67272}"/>
              </a:ext>
            </a:extLst>
          </p:cNvPr>
          <p:cNvSpPr txBox="1"/>
          <p:nvPr/>
        </p:nvSpPr>
        <p:spPr>
          <a:xfrm>
            <a:off x="167337" y="6002351"/>
            <a:ext cx="2704504" cy="228600"/>
          </a:xfrm>
          <a:prstGeom prst="rect">
            <a:avLst/>
          </a:prstGeom>
          <a:noFill/>
          <a:effectLst>
            <a:outerShdw blurRad="25400" dist="12700" dir="2700000" algn="tl" rotWithShape="0">
              <a:srgbClr val="FFFFFF"/>
            </a:outerShdw>
          </a:effectLst>
        </p:spPr>
        <p:txBody>
          <a:bodyPr wrap="square" lIns="0" tIns="0" rIns="0" bIns="0" rtlCol="0">
            <a:noAutofit/>
          </a:bodyPr>
          <a:lstStyle/>
          <a:p>
            <a:pPr algn="ctr">
              <a:lnSpc>
                <a:spcPct val="85000"/>
              </a:lnSpc>
              <a:spcBef>
                <a:spcPts val="200"/>
              </a:spcBef>
            </a:pPr>
            <a:r>
              <a:rPr lang="en-US" sz="1300" b="1" i="1" dirty="0">
                <a:solidFill>
                  <a:srgbClr val="062D54"/>
                </a:solidFill>
                <a:cs typeface="Times New Roman" panose="02020603050405020304" pitchFamily="18" charset="0"/>
              </a:rPr>
              <a:t>Invested in Your Success</a:t>
            </a:r>
            <a:endParaRPr lang="en-US" sz="1200" b="1" i="1" dirty="0">
              <a:solidFill>
                <a:srgbClr val="062D54"/>
              </a:solidFill>
              <a:cs typeface="Times New Roman" panose="02020603050405020304" pitchFamily="18" charset="0"/>
            </a:endParaRPr>
          </a:p>
        </p:txBody>
      </p:sp>
      <p:grpSp>
        <p:nvGrpSpPr>
          <p:cNvPr id="30" name="Group 48">
            <a:extLst>
              <a:ext uri="{FF2B5EF4-FFF2-40B4-BE49-F238E27FC236}">
                <a16:creationId xmlns:a16="http://schemas.microsoft.com/office/drawing/2014/main" id="{6CED5D14-E826-47BD-9F21-DB6042139517}"/>
              </a:ext>
            </a:extLst>
          </p:cNvPr>
          <p:cNvGrpSpPr/>
          <p:nvPr/>
        </p:nvGrpSpPr>
        <p:grpSpPr>
          <a:xfrm>
            <a:off x="506942" y="5972887"/>
            <a:ext cx="2037102" cy="188278"/>
            <a:chOff x="748084" y="3915934"/>
            <a:chExt cx="2037102" cy="188278"/>
          </a:xfrm>
        </p:grpSpPr>
        <p:pic>
          <p:nvPicPr>
            <p:cNvPr id="31" name="Picture 49">
              <a:extLst>
                <a:ext uri="{FF2B5EF4-FFF2-40B4-BE49-F238E27FC236}">
                  <a16:creationId xmlns:a16="http://schemas.microsoft.com/office/drawing/2014/main" id="{1B9AFB2B-AA5B-4BFB-AC09-CDCBDED8DBE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48084" y="3915934"/>
              <a:ext cx="182880" cy="182880"/>
            </a:xfrm>
            <a:prstGeom prst="rect">
              <a:avLst/>
            </a:prstGeom>
          </p:spPr>
        </p:pic>
        <p:pic>
          <p:nvPicPr>
            <p:cNvPr id="32" name="Picture 50">
              <a:extLst>
                <a:ext uri="{FF2B5EF4-FFF2-40B4-BE49-F238E27FC236}">
                  <a16:creationId xmlns:a16="http://schemas.microsoft.com/office/drawing/2014/main" id="{14BBC1FD-8D11-4382-8F16-637379CF86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602306" y="3921332"/>
              <a:ext cx="182880" cy="182880"/>
            </a:xfrm>
            <a:prstGeom prst="rect">
              <a:avLst/>
            </a:prstGeom>
          </p:spPr>
        </p:pic>
      </p:grpSp>
      <p:pic>
        <p:nvPicPr>
          <p:cNvPr id="35" name="Picture 34">
            <a:extLst>
              <a:ext uri="{FF2B5EF4-FFF2-40B4-BE49-F238E27FC236}">
                <a16:creationId xmlns:a16="http://schemas.microsoft.com/office/drawing/2014/main" id="{B99B35FE-ECB2-4585-99A6-1BD63F18094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156395" y="3470186"/>
            <a:ext cx="199022" cy="199022"/>
          </a:xfrm>
          <a:prstGeom prst="rect">
            <a:avLst/>
          </a:prstGeom>
        </p:spPr>
      </p:pic>
      <p:sp>
        <p:nvSpPr>
          <p:cNvPr id="36" name="TextBox 35">
            <a:extLst>
              <a:ext uri="{FF2B5EF4-FFF2-40B4-BE49-F238E27FC236}">
                <a16:creationId xmlns:a16="http://schemas.microsoft.com/office/drawing/2014/main" id="{135806D8-829E-4A00-B61F-CD8BFF99571A}"/>
              </a:ext>
            </a:extLst>
          </p:cNvPr>
          <p:cNvSpPr txBox="1"/>
          <p:nvPr/>
        </p:nvSpPr>
        <p:spPr>
          <a:xfrm>
            <a:off x="6744486" y="3409406"/>
            <a:ext cx="1477731" cy="369043"/>
          </a:xfrm>
          <a:prstGeom prst="rect">
            <a:avLst/>
          </a:prstGeom>
          <a:noFill/>
          <a:effectLst>
            <a:outerShdw blurRad="25400" dist="12700" dir="2700000" algn="tl" rotWithShape="0">
              <a:srgbClr val="FFFFFF"/>
            </a:outerShdw>
          </a:effectLst>
        </p:spPr>
        <p:txBody>
          <a:bodyPr wrap="square" lIns="0" tIns="0" rIns="0" bIns="0" rtlCol="0">
            <a:noAutofit/>
          </a:bodyPr>
          <a:lstStyle/>
          <a:p>
            <a:pPr algn="ctr">
              <a:lnSpc>
                <a:spcPct val="85000"/>
              </a:lnSpc>
              <a:spcBef>
                <a:spcPts val="200"/>
              </a:spcBef>
            </a:pPr>
            <a:r>
              <a:rPr lang="en-US" sz="1300" b="1" i="1" dirty="0">
                <a:solidFill>
                  <a:srgbClr val="062D54"/>
                </a:solidFill>
                <a:cs typeface="Times New Roman" panose="02020603050405020304" pitchFamily="18" charset="0"/>
              </a:rPr>
              <a:t>Full Lifecycle Support</a:t>
            </a:r>
            <a:endParaRPr lang="en-US" sz="1200" b="1" i="1" dirty="0">
              <a:solidFill>
                <a:srgbClr val="062D54"/>
              </a:solidFill>
              <a:cs typeface="Times New Roman" panose="02020603050405020304" pitchFamily="18" charset="0"/>
            </a:endParaRPr>
          </a:p>
        </p:txBody>
      </p:sp>
      <p:grpSp>
        <p:nvGrpSpPr>
          <p:cNvPr id="37" name="Group 54">
            <a:extLst>
              <a:ext uri="{FF2B5EF4-FFF2-40B4-BE49-F238E27FC236}">
                <a16:creationId xmlns:a16="http://schemas.microsoft.com/office/drawing/2014/main" id="{A5488816-64A5-46DD-8444-5C98805A9F17}"/>
              </a:ext>
            </a:extLst>
          </p:cNvPr>
          <p:cNvGrpSpPr/>
          <p:nvPr/>
        </p:nvGrpSpPr>
        <p:grpSpPr>
          <a:xfrm>
            <a:off x="6572542" y="3369915"/>
            <a:ext cx="1909386" cy="182880"/>
            <a:chOff x="6381740" y="3924162"/>
            <a:chExt cx="1909386" cy="182880"/>
          </a:xfrm>
        </p:grpSpPr>
        <p:pic>
          <p:nvPicPr>
            <p:cNvPr id="38" name="Picture 55">
              <a:extLst>
                <a:ext uri="{FF2B5EF4-FFF2-40B4-BE49-F238E27FC236}">
                  <a16:creationId xmlns:a16="http://schemas.microsoft.com/office/drawing/2014/main" id="{91270626-D505-4DA7-8A7C-764A830DBE4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381740" y="3924162"/>
              <a:ext cx="182880" cy="182880"/>
            </a:xfrm>
            <a:prstGeom prst="rect">
              <a:avLst/>
            </a:prstGeom>
          </p:spPr>
        </p:pic>
        <p:pic>
          <p:nvPicPr>
            <p:cNvPr id="39" name="Picture 56">
              <a:extLst>
                <a:ext uri="{FF2B5EF4-FFF2-40B4-BE49-F238E27FC236}">
                  <a16:creationId xmlns:a16="http://schemas.microsoft.com/office/drawing/2014/main" id="{B83E8F21-A717-43D2-A55F-79D348B1D51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08246" y="3924162"/>
              <a:ext cx="182880" cy="182880"/>
            </a:xfrm>
            <a:prstGeom prst="rect">
              <a:avLst/>
            </a:prstGeom>
          </p:spPr>
        </p:pic>
      </p:grpSp>
      <p:pic>
        <p:nvPicPr>
          <p:cNvPr id="40" name="Graphic 39" descr="Star">
            <a:extLst>
              <a:ext uri="{FF2B5EF4-FFF2-40B4-BE49-F238E27FC236}">
                <a16:creationId xmlns:a16="http://schemas.microsoft.com/office/drawing/2014/main" id="{62A9B67C-04A9-4487-A504-4183588BE29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2851" y="3472781"/>
            <a:ext cx="182880" cy="182880"/>
          </a:xfrm>
          <a:prstGeom prst="rect">
            <a:avLst/>
          </a:prstGeom>
          <a:effectLst/>
        </p:spPr>
      </p:pic>
      <p:sp>
        <p:nvSpPr>
          <p:cNvPr id="27" name="Rounded Rectangle 74">
            <a:extLst>
              <a:ext uri="{FF2B5EF4-FFF2-40B4-BE49-F238E27FC236}">
                <a16:creationId xmlns:a16="http://schemas.microsoft.com/office/drawing/2014/main" id="{59E7D1F8-051F-482F-B31B-29FE1158B213}"/>
              </a:ext>
            </a:extLst>
          </p:cNvPr>
          <p:cNvSpPr/>
          <p:nvPr/>
        </p:nvSpPr>
        <p:spPr bwMode="auto">
          <a:xfrm>
            <a:off x="239907" y="3786595"/>
            <a:ext cx="2559364" cy="420624"/>
          </a:xfrm>
          <a:prstGeom prst="roundRect">
            <a:avLst/>
          </a:prstGeom>
          <a:solidFill>
            <a:schemeClr val="bg1"/>
          </a:solidFill>
          <a:ln w="19050">
            <a:solidFill>
              <a:schemeClr val="accent5"/>
            </a:solidFill>
            <a:miter lim="800000"/>
            <a:headEnd/>
            <a:tailEnd/>
          </a:ln>
          <a:effectLst>
            <a:outerShdw blurRad="50800" dist="38100" dir="2700000" algn="tl" rotWithShape="0">
              <a:prstClr val="black">
                <a:alpha val="40000"/>
              </a:prstClr>
            </a:outerShdw>
          </a:effectLst>
        </p:spPr>
        <p:txBody>
          <a:bodyPr lIns="27432" tIns="18288" rIns="27432" bIns="18288" anchor="ctr"/>
          <a:lstStyle/>
          <a:p>
            <a:pPr algn="ctr">
              <a:lnSpc>
                <a:spcPct val="85000"/>
              </a:lnSpc>
              <a:spcBef>
                <a:spcPct val="20000"/>
              </a:spcBef>
            </a:pPr>
            <a:r>
              <a:rPr lang="en-US" sz="1300" b="1" dirty="0">
                <a:solidFill>
                  <a:schemeClr val="accent1"/>
                </a:solidFill>
                <a:cs typeface="Times New Roman" panose="02020603050405020304" pitchFamily="18" charset="0"/>
              </a:rPr>
              <a:t>Simplicity</a:t>
            </a:r>
            <a:endParaRPr lang="en-US" sz="1200" b="1" dirty="0">
              <a:solidFill>
                <a:schemeClr val="accent1"/>
              </a:solidFill>
              <a:cs typeface="Times New Roman" panose="02020603050405020304" pitchFamily="18" charset="0"/>
            </a:endParaRPr>
          </a:p>
        </p:txBody>
      </p:sp>
      <p:sp>
        <p:nvSpPr>
          <p:cNvPr id="15" name="Rounded Rectangle 53">
            <a:extLst>
              <a:ext uri="{FF2B5EF4-FFF2-40B4-BE49-F238E27FC236}">
                <a16:creationId xmlns:a16="http://schemas.microsoft.com/office/drawing/2014/main" id="{70DBE3AE-6424-4F4B-A09A-43496B40439F}"/>
              </a:ext>
            </a:extLst>
          </p:cNvPr>
          <p:cNvSpPr/>
          <p:nvPr/>
        </p:nvSpPr>
        <p:spPr bwMode="auto">
          <a:xfrm>
            <a:off x="238257" y="1026758"/>
            <a:ext cx="2557116" cy="416791"/>
          </a:xfrm>
          <a:prstGeom prst="roundRect">
            <a:avLst/>
          </a:prstGeom>
          <a:solidFill>
            <a:schemeClr val="bg1"/>
          </a:solidFill>
          <a:ln w="19050">
            <a:solidFill>
              <a:schemeClr val="accent5"/>
            </a:solidFill>
            <a:miter lim="800000"/>
            <a:headEnd/>
            <a:tailEnd/>
          </a:ln>
          <a:effectLst>
            <a:outerShdw blurRad="50800" dist="38100" dir="2700000" algn="tl" rotWithShape="0">
              <a:prstClr val="black">
                <a:alpha val="40000"/>
              </a:prstClr>
            </a:outerShdw>
          </a:effectLst>
        </p:spPr>
        <p:txBody>
          <a:bodyPr lIns="27432" tIns="18288" rIns="27432" bIns="18288" anchor="ctr"/>
          <a:lstStyle/>
          <a:p>
            <a:pPr algn="ctr">
              <a:lnSpc>
                <a:spcPct val="85000"/>
              </a:lnSpc>
              <a:spcBef>
                <a:spcPct val="20000"/>
              </a:spcBef>
            </a:pPr>
            <a:r>
              <a:rPr lang="en-US" sz="1300" b="1" dirty="0">
                <a:solidFill>
                  <a:schemeClr val="accent1"/>
                </a:solidFill>
                <a:cs typeface="Times New Roman" panose="02020603050405020304" pitchFamily="18" charset="0"/>
              </a:rPr>
              <a:t>Functionality</a:t>
            </a:r>
            <a:endParaRPr lang="en-US" sz="1200" b="1" dirty="0">
              <a:solidFill>
                <a:schemeClr val="accent1"/>
              </a:solidFill>
              <a:cs typeface="Times New Roman" panose="02020603050405020304" pitchFamily="18" charset="0"/>
            </a:endParaRPr>
          </a:p>
        </p:txBody>
      </p:sp>
      <p:sp>
        <p:nvSpPr>
          <p:cNvPr id="13" name="Rounded Rectangle 42">
            <a:extLst>
              <a:ext uri="{FF2B5EF4-FFF2-40B4-BE49-F238E27FC236}">
                <a16:creationId xmlns:a16="http://schemas.microsoft.com/office/drawing/2014/main" id="{E03A65C0-BE12-49AB-8E03-8A41C958E79E}"/>
              </a:ext>
            </a:extLst>
          </p:cNvPr>
          <p:cNvSpPr/>
          <p:nvPr/>
        </p:nvSpPr>
        <p:spPr bwMode="auto">
          <a:xfrm>
            <a:off x="6250943" y="1104234"/>
            <a:ext cx="2557116" cy="420624"/>
          </a:xfrm>
          <a:prstGeom prst="roundRect">
            <a:avLst/>
          </a:prstGeom>
          <a:solidFill>
            <a:schemeClr val="bg1"/>
          </a:solidFill>
          <a:ln w="19050">
            <a:solidFill>
              <a:schemeClr val="accent5"/>
            </a:solidFill>
            <a:miter lim="800000"/>
            <a:headEnd/>
            <a:tailEnd/>
          </a:ln>
          <a:effectLst>
            <a:outerShdw blurRad="50800" dist="38100" dir="2700000" algn="tl" rotWithShape="0">
              <a:prstClr val="black">
                <a:alpha val="40000"/>
              </a:prstClr>
            </a:outerShdw>
          </a:effectLst>
        </p:spPr>
        <p:txBody>
          <a:bodyPr lIns="27432" tIns="18288" rIns="27432" bIns="18288" anchor="ctr"/>
          <a:lstStyle/>
          <a:p>
            <a:pPr algn="ctr">
              <a:lnSpc>
                <a:spcPct val="85000"/>
              </a:lnSpc>
              <a:spcBef>
                <a:spcPct val="20000"/>
              </a:spcBef>
            </a:pPr>
            <a:r>
              <a:rPr lang="en-US" sz="1300" b="1" dirty="0">
                <a:solidFill>
                  <a:schemeClr val="accent1"/>
                </a:solidFill>
                <a:cs typeface="Times New Roman" panose="02020603050405020304" pitchFamily="18" charset="0"/>
              </a:rPr>
              <a:t>Thoroughness of Documentation</a:t>
            </a:r>
            <a:endParaRPr lang="en-US" sz="1200" b="1" dirty="0">
              <a:solidFill>
                <a:schemeClr val="accent1"/>
              </a:solidFill>
              <a:cs typeface="Times New Roman" panose="02020603050405020304" pitchFamily="18" charset="0"/>
            </a:endParaRPr>
          </a:p>
        </p:txBody>
      </p:sp>
      <p:sp>
        <p:nvSpPr>
          <p:cNvPr id="21" name="Rounded Rectangle 67">
            <a:extLst>
              <a:ext uri="{FF2B5EF4-FFF2-40B4-BE49-F238E27FC236}">
                <a16:creationId xmlns:a16="http://schemas.microsoft.com/office/drawing/2014/main" id="{6F80BA68-5588-47AE-BF44-FF7F375A36EC}"/>
              </a:ext>
            </a:extLst>
          </p:cNvPr>
          <p:cNvSpPr/>
          <p:nvPr/>
        </p:nvSpPr>
        <p:spPr bwMode="auto">
          <a:xfrm>
            <a:off x="6247075" y="3778450"/>
            <a:ext cx="2560320" cy="420624"/>
          </a:xfrm>
          <a:prstGeom prst="roundRect">
            <a:avLst/>
          </a:prstGeom>
          <a:solidFill>
            <a:schemeClr val="bg1"/>
          </a:solidFill>
          <a:ln w="19050">
            <a:solidFill>
              <a:schemeClr val="accent5"/>
            </a:solidFill>
            <a:miter lim="800000"/>
            <a:headEnd/>
            <a:tailEnd/>
          </a:ln>
          <a:effectLst>
            <a:outerShdw blurRad="50800" dist="38100" dir="2700000" algn="tl" rotWithShape="0">
              <a:prstClr val="black">
                <a:alpha val="40000"/>
              </a:prstClr>
            </a:outerShdw>
          </a:effectLst>
        </p:spPr>
        <p:txBody>
          <a:bodyPr lIns="27432" tIns="18288" rIns="27432" bIns="18288" anchor="ctr"/>
          <a:lstStyle/>
          <a:p>
            <a:pPr algn="ctr">
              <a:lnSpc>
                <a:spcPct val="85000"/>
              </a:lnSpc>
              <a:spcBef>
                <a:spcPct val="20000"/>
              </a:spcBef>
            </a:pPr>
            <a:r>
              <a:rPr lang="en-US" sz="1300" b="1" dirty="0">
                <a:solidFill>
                  <a:schemeClr val="accent1"/>
                </a:solidFill>
                <a:cs typeface="Times New Roman" panose="02020603050405020304" pitchFamily="18" charset="0"/>
              </a:rPr>
              <a:t>Clarity of Data Transport and Transformation Structure</a:t>
            </a:r>
            <a:endParaRPr lang="en-US" sz="1200" b="1" dirty="0">
              <a:solidFill>
                <a:schemeClr val="accent1"/>
              </a:solidFill>
              <a:cs typeface="Times New Roman" panose="02020603050405020304" pitchFamily="18" charset="0"/>
            </a:endParaRPr>
          </a:p>
        </p:txBody>
      </p:sp>
      <p:pic>
        <p:nvPicPr>
          <p:cNvPr id="41" name="Picture 40">
            <a:extLst>
              <a:ext uri="{FF2B5EF4-FFF2-40B4-BE49-F238E27FC236}">
                <a16:creationId xmlns:a16="http://schemas.microsoft.com/office/drawing/2014/main" id="{6920E447-6DB8-4252-9E89-9A0DE795977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64519" y="5557732"/>
            <a:ext cx="460865" cy="386850"/>
          </a:xfrm>
          <a:prstGeom prst="rect">
            <a:avLst/>
          </a:prstGeom>
        </p:spPr>
      </p:pic>
      <p:pic>
        <p:nvPicPr>
          <p:cNvPr id="42" name="Picture 24">
            <a:extLst>
              <a:ext uri="{FF2B5EF4-FFF2-40B4-BE49-F238E27FC236}">
                <a16:creationId xmlns:a16="http://schemas.microsoft.com/office/drawing/2014/main" id="{4C17B5D5-B224-43E6-BFD9-FDCAF7F5C6D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0111" y="5651856"/>
            <a:ext cx="544120" cy="204725"/>
          </a:xfrm>
          <a:prstGeom prst="rect">
            <a:avLst/>
          </a:prstGeom>
        </p:spPr>
      </p:pic>
      <p:pic>
        <p:nvPicPr>
          <p:cNvPr id="43" name="Picture 42">
            <a:extLst>
              <a:ext uri="{FF2B5EF4-FFF2-40B4-BE49-F238E27FC236}">
                <a16:creationId xmlns:a16="http://schemas.microsoft.com/office/drawing/2014/main" id="{9A3447D8-0C38-4D78-8CD1-24B90C47B0DD}"/>
              </a:ext>
            </a:extLst>
          </p:cNvPr>
          <p:cNvPicPr>
            <a:picLocks noChangeAspect="1"/>
          </p:cNvPicPr>
          <p:nvPr/>
        </p:nvPicPr>
        <p:blipFill>
          <a:blip r:embed="rId9"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683240" y="5452007"/>
            <a:ext cx="393894" cy="311625"/>
          </a:xfrm>
          <a:prstGeom prst="rect">
            <a:avLst/>
          </a:prstGeom>
        </p:spPr>
      </p:pic>
      <p:pic>
        <p:nvPicPr>
          <p:cNvPr id="44" name="Picture 43">
            <a:extLst>
              <a:ext uri="{FF2B5EF4-FFF2-40B4-BE49-F238E27FC236}">
                <a16:creationId xmlns:a16="http://schemas.microsoft.com/office/drawing/2014/main" id="{799B5A51-85F9-4C32-AFAB-9094BCD0163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73097" y="5397713"/>
            <a:ext cx="386008" cy="420211"/>
          </a:xfrm>
          <a:prstGeom prst="rect">
            <a:avLst/>
          </a:prstGeom>
        </p:spPr>
      </p:pic>
      <p:pic>
        <p:nvPicPr>
          <p:cNvPr id="45" name="Picture 44">
            <a:extLst>
              <a:ext uri="{FF2B5EF4-FFF2-40B4-BE49-F238E27FC236}">
                <a16:creationId xmlns:a16="http://schemas.microsoft.com/office/drawing/2014/main" id="{9577F7EA-2FC6-4995-ABB1-679CCF894BE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95083" y="3076660"/>
            <a:ext cx="466345" cy="196596"/>
          </a:xfrm>
          <a:prstGeom prst="rect">
            <a:avLst/>
          </a:prstGeom>
        </p:spPr>
      </p:pic>
      <p:pic>
        <p:nvPicPr>
          <p:cNvPr id="46" name="Picture 23">
            <a:extLst>
              <a:ext uri="{FF2B5EF4-FFF2-40B4-BE49-F238E27FC236}">
                <a16:creationId xmlns:a16="http://schemas.microsoft.com/office/drawing/2014/main" id="{F72EBCF3-15D2-43E6-815C-5714C355C0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55294" y="5492889"/>
            <a:ext cx="586970" cy="166939"/>
          </a:xfrm>
          <a:prstGeom prst="rect">
            <a:avLst/>
          </a:prstGeom>
        </p:spPr>
      </p:pic>
      <p:pic>
        <p:nvPicPr>
          <p:cNvPr id="10" name="Picture 9">
            <a:extLst>
              <a:ext uri="{FF2B5EF4-FFF2-40B4-BE49-F238E27FC236}">
                <a16:creationId xmlns:a16="http://schemas.microsoft.com/office/drawing/2014/main" id="{2232B49D-9DD4-4BEE-BF38-0AFF63173D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9034" y="3187001"/>
            <a:ext cx="764040" cy="206291"/>
          </a:xfrm>
          <a:prstGeom prst="rect">
            <a:avLst/>
          </a:prstGeom>
        </p:spPr>
      </p:pic>
      <p:pic>
        <p:nvPicPr>
          <p:cNvPr id="34" name="Picture 33">
            <a:extLst>
              <a:ext uri="{FF2B5EF4-FFF2-40B4-BE49-F238E27FC236}">
                <a16:creationId xmlns:a16="http://schemas.microsoft.com/office/drawing/2014/main" id="{8AEDB36B-CC3E-4CB9-8F62-5DE41C11348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77559" y="3090422"/>
            <a:ext cx="404866" cy="391460"/>
          </a:xfrm>
          <a:prstGeom prst="rect">
            <a:avLst/>
          </a:prstGeom>
        </p:spPr>
      </p:pic>
      <p:sp>
        <p:nvSpPr>
          <p:cNvPr id="47" name="Slide Number Placeholder 3">
            <a:extLst>
              <a:ext uri="{FF2B5EF4-FFF2-40B4-BE49-F238E27FC236}">
                <a16:creationId xmlns:a16="http://schemas.microsoft.com/office/drawing/2014/main" id="{50D70004-A013-42E7-BFA7-CE11F3391948}"/>
              </a:ext>
            </a:extLst>
          </p:cNvPr>
          <p:cNvSpPr>
            <a:spLocks noGrp="1"/>
          </p:cNvSpPr>
          <p:nvPr>
            <p:ph type="sldNum" sz="quarter" idx="12"/>
          </p:nvPr>
        </p:nvSpPr>
        <p:spPr>
          <a:xfrm>
            <a:off x="8867774" y="6492875"/>
            <a:ext cx="363312" cy="365125"/>
          </a:xfrm>
        </p:spPr>
        <p:txBody>
          <a:bodyPr/>
          <a:lstStyle/>
          <a:p>
            <a:fld id="{AE3615C6-A27C-4049-9614-A118EB425B45}" type="slidenum">
              <a:rPr lang="en-US" smtClean="0"/>
              <a:t>5</a:t>
            </a:fld>
            <a:endParaRPr lang="en-US" dirty="0"/>
          </a:p>
        </p:txBody>
      </p:sp>
    </p:spTree>
    <p:extLst>
      <p:ext uri="{BB962C8B-B14F-4D97-AF65-F5344CB8AC3E}">
        <p14:creationId xmlns:p14="http://schemas.microsoft.com/office/powerpoint/2010/main" val="4171639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005DE4-E5E2-47AB-80E2-0BE28424A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728" y="3509963"/>
            <a:ext cx="6207696" cy="1034616"/>
          </a:xfrm>
          <a:prstGeom prst="rect">
            <a:avLst/>
          </a:prstGeom>
        </p:spPr>
      </p:pic>
      <p:sp>
        <p:nvSpPr>
          <p:cNvPr id="2" name="Title 1">
            <a:extLst>
              <a:ext uri="{FF2B5EF4-FFF2-40B4-BE49-F238E27FC236}">
                <a16:creationId xmlns:a16="http://schemas.microsoft.com/office/drawing/2014/main" id="{6E5153FB-09EC-48F7-8445-FF2C9D3E5BEA}"/>
              </a:ext>
            </a:extLst>
          </p:cNvPr>
          <p:cNvSpPr>
            <a:spLocks noGrp="1"/>
          </p:cNvSpPr>
          <p:nvPr>
            <p:ph type="ctrTitle"/>
          </p:nvPr>
        </p:nvSpPr>
        <p:spPr/>
        <p:txBody>
          <a:bodyPr/>
          <a:lstStyle/>
          <a:p>
            <a:r>
              <a:rPr lang="en-US" dirty="0"/>
              <a:t>Take Home Challenge</a:t>
            </a:r>
          </a:p>
        </p:txBody>
      </p:sp>
      <p:pic>
        <p:nvPicPr>
          <p:cNvPr id="5" name="Picture 4">
            <a:extLst>
              <a:ext uri="{FF2B5EF4-FFF2-40B4-BE49-F238E27FC236}">
                <a16:creationId xmlns:a16="http://schemas.microsoft.com/office/drawing/2014/main" id="{ADE1F527-38E4-41EA-8342-3C385160E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108" y="4027271"/>
            <a:ext cx="1361317" cy="1361317"/>
          </a:xfrm>
          <a:prstGeom prst="rect">
            <a:avLst/>
          </a:prstGeom>
          <a:ln>
            <a:noFill/>
          </a:ln>
          <a:effectLst>
            <a:outerShdw blurRad="190500" algn="tl" rotWithShape="0">
              <a:srgbClr val="000000">
                <a:alpha val="70000"/>
              </a:srgbClr>
            </a:outerShdw>
          </a:effectLst>
        </p:spPr>
      </p:pic>
      <p:pic>
        <p:nvPicPr>
          <p:cNvPr id="6" name="Picture 3">
            <a:extLst>
              <a:ext uri="{FF2B5EF4-FFF2-40B4-BE49-F238E27FC236}">
                <a16:creationId xmlns:a16="http://schemas.microsoft.com/office/drawing/2014/main" id="{989849ED-F82D-4DD6-BEFE-E8506061B3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057" y="3661813"/>
            <a:ext cx="722941" cy="730916"/>
          </a:xfrm>
          <a:prstGeom prst="rect">
            <a:avLst/>
          </a:prstGeom>
          <a:ln w="3175" cap="sq">
            <a:solidFill>
              <a:schemeClr val="accent1"/>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9" name="Picture 1" descr="A picture containing sky, sitting, indoor&#10;&#10;Description automatically generated">
            <a:extLst>
              <a:ext uri="{FF2B5EF4-FFF2-40B4-BE49-F238E27FC236}">
                <a16:creationId xmlns:a16="http://schemas.microsoft.com/office/drawing/2014/main" id="{6993A5E4-28EA-46BE-98F9-ACBB9F70E27D}"/>
              </a:ext>
            </a:extLst>
          </p:cNvPr>
          <p:cNvPicPr>
            <a:picLocks noChangeAspect="1" noChangeArrowheads="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945516" y="5257899"/>
            <a:ext cx="1564868" cy="261378"/>
          </a:xfrm>
          <a:prstGeom prst="rect">
            <a:avLst/>
          </a:prstGeom>
          <a:solidFill>
            <a:schemeClr val="bg1"/>
          </a:solidFill>
          <a:ln w="3175" cap="sq">
            <a:solidFill>
              <a:schemeClr val="tx1"/>
            </a:solidFill>
            <a:miter lim="800000"/>
          </a:ln>
          <a:effectLst>
            <a:outerShdw blurRad="57150" dist="50800" dir="2700000" algn="tl" rotWithShape="0">
              <a:srgbClr val="000000">
                <a:alpha val="40000"/>
              </a:srgbClr>
            </a:outerShdw>
          </a:effectLst>
        </p:spPr>
      </p:pic>
      <p:sp>
        <p:nvSpPr>
          <p:cNvPr id="8" name="Slide Number Placeholder 3">
            <a:extLst>
              <a:ext uri="{FF2B5EF4-FFF2-40B4-BE49-F238E27FC236}">
                <a16:creationId xmlns:a16="http://schemas.microsoft.com/office/drawing/2014/main" id="{1B321970-CC49-4121-B1D2-D320AE6E184F}"/>
              </a:ext>
            </a:extLst>
          </p:cNvPr>
          <p:cNvSpPr>
            <a:spLocks noGrp="1"/>
          </p:cNvSpPr>
          <p:nvPr>
            <p:ph type="sldNum" sz="quarter" idx="12"/>
          </p:nvPr>
        </p:nvSpPr>
        <p:spPr>
          <a:xfrm>
            <a:off x="8867774" y="6492875"/>
            <a:ext cx="363312" cy="365125"/>
          </a:xfrm>
        </p:spPr>
        <p:txBody>
          <a:bodyPr/>
          <a:lstStyle/>
          <a:p>
            <a:fld id="{AE3615C6-A27C-4049-9614-A118EB425B45}" type="slidenum">
              <a:rPr lang="en-US" smtClean="0"/>
              <a:t>6</a:t>
            </a:fld>
            <a:endParaRPr lang="en-US" dirty="0"/>
          </a:p>
        </p:txBody>
      </p:sp>
    </p:spTree>
    <p:extLst>
      <p:ext uri="{BB962C8B-B14F-4D97-AF65-F5344CB8AC3E}">
        <p14:creationId xmlns:p14="http://schemas.microsoft.com/office/powerpoint/2010/main" val="3431767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rapezoid 4">
            <a:extLst>
              <a:ext uri="{FF2B5EF4-FFF2-40B4-BE49-F238E27FC236}">
                <a16:creationId xmlns:a16="http://schemas.microsoft.com/office/drawing/2014/main" id="{767DD8F9-CD3F-4E36-B10D-84AF3B2F9B01}"/>
              </a:ext>
            </a:extLst>
          </p:cNvPr>
          <p:cNvSpPr/>
          <p:nvPr/>
        </p:nvSpPr>
        <p:spPr bwMode="auto">
          <a:xfrm>
            <a:off x="312484" y="2541180"/>
            <a:ext cx="8431618" cy="1476067"/>
          </a:xfrm>
          <a:prstGeom prst="trapezoid">
            <a:avLst>
              <a:gd name="adj" fmla="val 147849"/>
            </a:avLst>
          </a:prstGeom>
          <a:gradFill flip="none" rotWithShape="1">
            <a:gsLst>
              <a:gs pos="0">
                <a:srgbClr val="BBC5E4">
                  <a:alpha val="25000"/>
                </a:srgbClr>
              </a:gs>
              <a:gs pos="100000">
                <a:srgbClr val="BBC5E4"/>
              </a:gs>
            </a:gsLst>
            <a:lin ang="5400000" scaled="1"/>
            <a:tileRect/>
          </a:gradFill>
          <a:ln w="9525" cap="flat" cmpd="sng">
            <a:noFill/>
            <a:prstDash val="solid"/>
            <a:round/>
            <a:headEnd type="none" w="med" len="med"/>
            <a:tailEnd type="none" w="med" len="med"/>
          </a:ln>
        </p:spPr>
        <p:txBody>
          <a:bodyPr wrap="none" anchor="ctr"/>
          <a:lstStyle/>
          <a:p>
            <a:endParaRPr lang="en-US" dirty="0">
              <a:latin typeface="Calibri" panose="020F0502020204030204" pitchFamily="34"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E0F83F01-1B88-4CF8-9728-CF3C24A03E85}"/>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2711" b="3067"/>
          <a:stretch/>
        </p:blipFill>
        <p:spPr bwMode="auto">
          <a:xfrm>
            <a:off x="1441602" y="911811"/>
            <a:ext cx="6173381" cy="2740312"/>
          </a:xfrm>
          <a:prstGeom prst="rect">
            <a:avLst/>
          </a:prstGeom>
          <a:ln w="6350" cap="sq">
            <a:solidFill>
              <a:schemeClr val="accent1"/>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C02DF1B5-C967-474E-B9F8-1F317DD653E6}"/>
              </a:ext>
            </a:extLst>
          </p:cNvPr>
          <p:cNvSpPr/>
          <p:nvPr/>
        </p:nvSpPr>
        <p:spPr>
          <a:xfrm>
            <a:off x="312484" y="4017248"/>
            <a:ext cx="8431618" cy="183127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171450" indent="-171450" algn="just">
              <a:spcAft>
                <a:spcPts val="600"/>
              </a:spcAft>
              <a:buClr>
                <a:schemeClr val="accent3"/>
              </a:buClr>
              <a:buFont typeface="Wingdings" panose="05000000000000000000" pitchFamily="2" charset="2"/>
              <a:buChar char="Ø"/>
            </a:pPr>
            <a:r>
              <a:rPr lang="en-US" sz="1400" dirty="0">
                <a:latin typeface="Arial Narrow" panose="020B0606020202030204" pitchFamily="34" charset="0"/>
                <a:ea typeface="Calibri" panose="020F0502020204030204" pitchFamily="34" charset="0"/>
                <a:cs typeface="Times New Roman" panose="02020603050405020304" pitchFamily="18" charset="0"/>
              </a:rPr>
              <a:t>Implemented Kanban approach to Agile for this rapid design, development, and delivery of the ITC Kessel Run Challenge</a:t>
            </a:r>
          </a:p>
          <a:p>
            <a:pPr marL="171450" indent="-171450" algn="just">
              <a:spcAft>
                <a:spcPts val="600"/>
              </a:spcAft>
              <a:buClr>
                <a:schemeClr val="accent3"/>
              </a:buClr>
              <a:buFont typeface="Wingdings" panose="05000000000000000000" pitchFamily="2" charset="2"/>
              <a:buChar char="Ø"/>
            </a:pPr>
            <a:r>
              <a:rPr lang="en-US" sz="1400" dirty="0">
                <a:latin typeface="Arial Narrow" panose="020B0606020202030204" pitchFamily="34" charset="0"/>
                <a:ea typeface="Calibri" panose="020F0502020204030204" pitchFamily="34" charset="0"/>
                <a:cs typeface="Times New Roman" panose="02020603050405020304" pitchFamily="18" charset="0"/>
              </a:rPr>
              <a:t>Real-time communication of capacity for full transparency of work planning and progress – using our Kanban Board, allowing team members to see the state of every piece of work at any time. We broke down work items into small units in order to reduce risk. </a:t>
            </a:r>
          </a:p>
          <a:p>
            <a:pPr marL="171450" indent="-171450" algn="just">
              <a:spcAft>
                <a:spcPts val="600"/>
              </a:spcAft>
              <a:buClr>
                <a:schemeClr val="accent3"/>
              </a:buClr>
              <a:buFont typeface="Wingdings" panose="05000000000000000000" pitchFamily="2" charset="2"/>
              <a:buChar char="Ø"/>
            </a:pPr>
            <a:r>
              <a:rPr lang="en-US" sz="1400" dirty="0">
                <a:latin typeface="Arial Narrow" panose="020B0606020202030204" pitchFamily="34" charset="0"/>
                <a:ea typeface="Calibri" panose="020F0502020204030204" pitchFamily="34" charset="0"/>
                <a:cs typeface="Times New Roman" panose="02020603050405020304" pitchFamily="18" charset="0"/>
              </a:rPr>
              <a:t>Tested ideas through frequent iterations to discover customer preferences and behavior through objective metrics</a:t>
            </a:r>
          </a:p>
          <a:p>
            <a:pPr marL="171450" indent="-171450" algn="just">
              <a:spcAft>
                <a:spcPts val="600"/>
              </a:spcAft>
              <a:buClr>
                <a:schemeClr val="accent3"/>
              </a:buClr>
              <a:buFont typeface="Wingdings" panose="05000000000000000000" pitchFamily="2" charset="2"/>
              <a:buChar char="Ø"/>
            </a:pPr>
            <a:r>
              <a:rPr lang="en-US" sz="1400" dirty="0">
                <a:latin typeface="Arial Narrow" panose="020B0606020202030204" pitchFamily="34" charset="0"/>
                <a:ea typeface="Calibri" panose="020F0502020204030204" pitchFamily="34" charset="0"/>
                <a:cs typeface="Times New Roman" panose="02020603050405020304" pitchFamily="18" charset="0"/>
              </a:rPr>
              <a:t>Design Thinking and Lean Start-Up Phases provided preliminary results while the data engineering and SecDevOps teams focus on the data pipeline and to resolve the data collection, validation, and cleaning prior to any in-depth analysis</a:t>
            </a:r>
          </a:p>
        </p:txBody>
      </p:sp>
      <p:sp>
        <p:nvSpPr>
          <p:cNvPr id="6" name="Title 1">
            <a:extLst>
              <a:ext uri="{FF2B5EF4-FFF2-40B4-BE49-F238E27FC236}">
                <a16:creationId xmlns:a16="http://schemas.microsoft.com/office/drawing/2014/main" id="{103CA1A8-7638-4725-8878-5FCBC444D7B9}"/>
              </a:ext>
            </a:extLst>
          </p:cNvPr>
          <p:cNvSpPr>
            <a:spLocks noGrp="1"/>
          </p:cNvSpPr>
          <p:nvPr>
            <p:ph type="title"/>
          </p:nvPr>
        </p:nvSpPr>
        <p:spPr>
          <a:xfrm>
            <a:off x="0" y="0"/>
            <a:ext cx="7213600" cy="704850"/>
          </a:xfrm>
        </p:spPr>
        <p:txBody>
          <a:bodyPr>
            <a:normAutofit/>
          </a:bodyPr>
          <a:lstStyle/>
          <a:p>
            <a:r>
              <a:rPr lang="en-US" dirty="0"/>
              <a:t>ITC Technical Approach</a:t>
            </a:r>
          </a:p>
        </p:txBody>
      </p:sp>
      <p:sp>
        <p:nvSpPr>
          <p:cNvPr id="7" name="Slide Number Placeholder 3">
            <a:extLst>
              <a:ext uri="{FF2B5EF4-FFF2-40B4-BE49-F238E27FC236}">
                <a16:creationId xmlns:a16="http://schemas.microsoft.com/office/drawing/2014/main" id="{1D2D8AB5-B681-439C-BDC2-2E167A0D7C0B}"/>
              </a:ext>
            </a:extLst>
          </p:cNvPr>
          <p:cNvSpPr>
            <a:spLocks noGrp="1"/>
          </p:cNvSpPr>
          <p:nvPr>
            <p:ph type="sldNum" sz="quarter" idx="12"/>
          </p:nvPr>
        </p:nvSpPr>
        <p:spPr>
          <a:xfrm>
            <a:off x="8867774" y="6492875"/>
            <a:ext cx="363312" cy="365125"/>
          </a:xfrm>
        </p:spPr>
        <p:txBody>
          <a:bodyPr/>
          <a:lstStyle/>
          <a:p>
            <a:fld id="{AE3615C6-A27C-4049-9614-A118EB425B45}" type="slidenum">
              <a:rPr lang="en-US" smtClean="0"/>
              <a:t>7</a:t>
            </a:fld>
            <a:endParaRPr lang="en-US" dirty="0"/>
          </a:p>
        </p:txBody>
      </p:sp>
    </p:spTree>
    <p:extLst>
      <p:ext uri="{BB962C8B-B14F-4D97-AF65-F5344CB8AC3E}">
        <p14:creationId xmlns:p14="http://schemas.microsoft.com/office/powerpoint/2010/main" val="2587470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234">
            <a:extLst>
              <a:ext uri="{FF2B5EF4-FFF2-40B4-BE49-F238E27FC236}">
                <a16:creationId xmlns:a16="http://schemas.microsoft.com/office/drawing/2014/main" id="{1BDA5D02-B7E6-490B-A9DD-6352C1697541}"/>
              </a:ext>
            </a:extLst>
          </p:cNvPr>
          <p:cNvSpPr>
            <a:spLocks/>
          </p:cNvSpPr>
          <p:nvPr/>
        </p:nvSpPr>
        <p:spPr bwMode="auto">
          <a:xfrm rot="10800000">
            <a:off x="2386149" y="3291840"/>
            <a:ext cx="4312360" cy="1323205"/>
          </a:xfrm>
          <a:custGeom>
            <a:avLst/>
            <a:gdLst>
              <a:gd name="T0" fmla="*/ 2147483647 w 1376"/>
              <a:gd name="T1" fmla="*/ 2147483647 h 955"/>
              <a:gd name="T2" fmla="*/ 2147483647 w 1376"/>
              <a:gd name="T3" fmla="*/ 2147483647 h 955"/>
              <a:gd name="T4" fmla="*/ 2147483647 w 1376"/>
              <a:gd name="T5" fmla="*/ 0 h 955"/>
              <a:gd name="T6" fmla="*/ 2147483647 w 1376"/>
              <a:gd name="T7" fmla="*/ 2147483647 h 955"/>
              <a:gd name="T8" fmla="*/ 2147483647 w 1376"/>
              <a:gd name="T9" fmla="*/ 2147483647 h 955"/>
              <a:gd name="T10" fmla="*/ 0 w 1376"/>
              <a:gd name="T11" fmla="*/ 2147483647 h 955"/>
              <a:gd name="T12" fmla="*/ 2147483647 w 1376"/>
              <a:gd name="T13" fmla="*/ 2147483647 h 955"/>
              <a:gd name="T14" fmla="*/ 2147483647 w 1376"/>
              <a:gd name="T15" fmla="*/ 2147483647 h 955"/>
              <a:gd name="T16" fmla="*/ 0 60000 65536"/>
              <a:gd name="T17" fmla="*/ 0 60000 65536"/>
              <a:gd name="T18" fmla="*/ 0 60000 65536"/>
              <a:gd name="T19" fmla="*/ 0 60000 65536"/>
              <a:gd name="T20" fmla="*/ 0 60000 65536"/>
              <a:gd name="T21" fmla="*/ 0 60000 65536"/>
              <a:gd name="T22" fmla="*/ 0 60000 65536"/>
              <a:gd name="T23" fmla="*/ 0 60000 65536"/>
              <a:gd name="T24" fmla="*/ 0 w 1376"/>
              <a:gd name="T25" fmla="*/ 0 h 955"/>
              <a:gd name="T26" fmla="*/ 1376 w 1376"/>
              <a:gd name="T27" fmla="*/ 955 h 9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76" h="955">
                <a:moveTo>
                  <a:pt x="1040" y="309"/>
                </a:moveTo>
                <a:cubicBezTo>
                  <a:pt x="1155" y="309"/>
                  <a:pt x="1270" y="309"/>
                  <a:pt x="1270" y="309"/>
                </a:cubicBezTo>
                <a:lnTo>
                  <a:pt x="688" y="0"/>
                </a:lnTo>
                <a:lnTo>
                  <a:pt x="112" y="309"/>
                </a:lnTo>
                <a:lnTo>
                  <a:pt x="336" y="309"/>
                </a:lnTo>
                <a:cubicBezTo>
                  <a:pt x="334" y="491"/>
                  <a:pt x="302" y="752"/>
                  <a:pt x="0" y="955"/>
                </a:cubicBezTo>
                <a:cubicBezTo>
                  <a:pt x="688" y="955"/>
                  <a:pt x="1376" y="955"/>
                  <a:pt x="1376" y="955"/>
                </a:cubicBezTo>
                <a:cubicBezTo>
                  <a:pt x="995" y="736"/>
                  <a:pt x="1048" y="427"/>
                  <a:pt x="1040" y="309"/>
                </a:cubicBezTo>
                <a:close/>
              </a:path>
            </a:pathLst>
          </a:custGeom>
          <a:gradFill flip="none" rotWithShape="1">
            <a:gsLst>
              <a:gs pos="0">
                <a:srgbClr val="F6F1EA"/>
              </a:gs>
              <a:gs pos="75000">
                <a:schemeClr val="accent1">
                  <a:lumMod val="20000"/>
                  <a:lumOff val="80000"/>
                </a:schemeClr>
              </a:gs>
            </a:gsLst>
            <a:lin ang="16200000" scaled="0"/>
            <a:tileRect/>
          </a:gradFill>
          <a:ln w="19050">
            <a:solidFill>
              <a:srgbClr val="153675"/>
            </a:solidFill>
            <a:miter lim="800000"/>
            <a:headEnd/>
            <a:tailEnd/>
          </a:ln>
          <a:effectLst>
            <a:outerShdw blurRad="38100" dist="25400" dir="2700000" algn="ctr" rotWithShape="0">
              <a:srgbClr val="000000">
                <a:alpha val="75000"/>
              </a:srgbClr>
            </a:outerShdw>
          </a:effectLst>
        </p:spPr>
        <p:txBody>
          <a:bodyPr lIns="18288" tIns="18288" rIns="18288" bIns="18288" anchor="ctr"/>
          <a:lstStyle/>
          <a:p>
            <a:pPr algn="ctr">
              <a:lnSpc>
                <a:spcPct val="85000"/>
              </a:lnSpc>
              <a:spcBef>
                <a:spcPts val="300"/>
              </a:spcBef>
            </a:pPr>
            <a:endParaRPr lang="en-US" sz="1400" dirty="0">
              <a:solidFill>
                <a:srgbClr val="FFFFFF"/>
              </a:solidFill>
              <a:latin typeface="Calibri" panose="020F0502020204030204" pitchFamily="34" charset="0"/>
              <a:cs typeface="Times New Roman" panose="02020603050405020304" pitchFamily="18" charset="0"/>
            </a:endParaRPr>
          </a:p>
        </p:txBody>
      </p:sp>
      <p:sp>
        <p:nvSpPr>
          <p:cNvPr id="8" name="Trapezoid 7">
            <a:extLst>
              <a:ext uri="{FF2B5EF4-FFF2-40B4-BE49-F238E27FC236}">
                <a16:creationId xmlns:a16="http://schemas.microsoft.com/office/drawing/2014/main" id="{03FD34C5-FF34-4CF5-B4D6-9E196B59032E}"/>
              </a:ext>
            </a:extLst>
          </p:cNvPr>
          <p:cNvSpPr/>
          <p:nvPr/>
        </p:nvSpPr>
        <p:spPr bwMode="auto">
          <a:xfrm rot="16200000">
            <a:off x="2728252" y="1922701"/>
            <a:ext cx="2148081" cy="829335"/>
          </a:xfrm>
          <a:prstGeom prst="trapezoid">
            <a:avLst>
              <a:gd name="adj" fmla="val 149199"/>
            </a:avLst>
          </a:prstGeom>
          <a:gradFill flip="none" rotWithShape="1">
            <a:gsLst>
              <a:gs pos="0">
                <a:srgbClr val="BBC5E4">
                  <a:alpha val="25000"/>
                </a:srgbClr>
              </a:gs>
              <a:gs pos="100000">
                <a:srgbClr val="BBC5E4"/>
              </a:gs>
            </a:gsLst>
            <a:lin ang="5400000" scaled="1"/>
            <a:tileRect/>
          </a:gradFill>
          <a:ln w="9525" cap="flat" cmpd="sng">
            <a:noFill/>
            <a:prstDash val="solid"/>
            <a:round/>
            <a:headEnd type="none" w="med" len="med"/>
            <a:tailEnd type="none" w="med" len="med"/>
          </a:ln>
        </p:spPr>
        <p:txBody>
          <a:bodyPr wrap="none" anchor="ctr"/>
          <a:lstStyle/>
          <a:p>
            <a:endParaRPr lang="en-US" dirty="0">
              <a:latin typeface="Calibri" panose="020F0502020204030204" pitchFamily="34"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59153871-C92F-48AB-BCA5-FE8F710DA245}"/>
              </a:ext>
            </a:extLst>
          </p:cNvPr>
          <p:cNvSpPr/>
          <p:nvPr/>
        </p:nvSpPr>
        <p:spPr>
          <a:xfrm>
            <a:off x="4157330" y="1263328"/>
            <a:ext cx="4710444" cy="2187890"/>
          </a:xfrm>
          <a:prstGeom prst="roundRect">
            <a:avLst>
              <a:gd name="adj" fmla="val 1361"/>
            </a:avLst>
          </a:prstGeom>
          <a:solidFill>
            <a:schemeClr val="bg2"/>
          </a:solidFill>
          <a:ln w="38100">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18288" rIns="36576" bIns="18288" numCol="1" spcCol="0" rtlCol="0" fromWordArt="0" anchor="ctr" anchorCtr="0" forceAA="0" compatLnSpc="1">
            <a:prstTxWarp prst="textNoShape">
              <a:avLst/>
            </a:prstTxWarp>
            <a:noAutofit/>
          </a:bodyPr>
          <a:lstStyle/>
          <a:p>
            <a:pPr algn="ctr"/>
            <a:endParaRPr lang="en-US" sz="1200" dirty="0">
              <a:solidFill>
                <a:schemeClr val="accent5"/>
              </a:solidFill>
            </a:endParaRPr>
          </a:p>
        </p:txBody>
      </p:sp>
      <p:sp>
        <p:nvSpPr>
          <p:cNvPr id="2" name="Title 1">
            <a:extLst>
              <a:ext uri="{FF2B5EF4-FFF2-40B4-BE49-F238E27FC236}">
                <a16:creationId xmlns:a16="http://schemas.microsoft.com/office/drawing/2014/main" id="{482D4C58-867B-4979-9653-A1D0BA761952}"/>
              </a:ext>
            </a:extLst>
          </p:cNvPr>
          <p:cNvSpPr>
            <a:spLocks noGrp="1"/>
          </p:cNvSpPr>
          <p:nvPr>
            <p:ph type="title"/>
          </p:nvPr>
        </p:nvSpPr>
        <p:spPr/>
        <p:txBody>
          <a:bodyPr>
            <a:normAutofit fontScale="90000"/>
          </a:bodyPr>
          <a:lstStyle/>
          <a:p>
            <a:r>
              <a:rPr lang="en-US" dirty="0"/>
              <a:t>ITC Technical Approach with Rapid Model Experimentation </a:t>
            </a:r>
          </a:p>
        </p:txBody>
      </p:sp>
      <p:sp>
        <p:nvSpPr>
          <p:cNvPr id="3" name="Slide Number Placeholder 2">
            <a:extLst>
              <a:ext uri="{FF2B5EF4-FFF2-40B4-BE49-F238E27FC236}">
                <a16:creationId xmlns:a16="http://schemas.microsoft.com/office/drawing/2014/main" id="{28AC07AE-A35B-4111-BBD4-4E864EEF2658}"/>
              </a:ext>
            </a:extLst>
          </p:cNvPr>
          <p:cNvSpPr>
            <a:spLocks noGrp="1"/>
          </p:cNvSpPr>
          <p:nvPr>
            <p:ph type="sldNum" sz="quarter" idx="12"/>
          </p:nvPr>
        </p:nvSpPr>
        <p:spPr/>
        <p:txBody>
          <a:bodyPr/>
          <a:lstStyle/>
          <a:p>
            <a:fld id="{AE3615C6-A27C-4049-9614-A118EB425B45}" type="slidenum">
              <a:rPr lang="en-US" smtClean="0"/>
              <a:t>8</a:t>
            </a:fld>
            <a:endParaRPr lang="en-US" dirty="0"/>
          </a:p>
        </p:txBody>
      </p:sp>
      <p:pic>
        <p:nvPicPr>
          <p:cNvPr id="5" name="Picture 4">
            <a:extLst>
              <a:ext uri="{FF2B5EF4-FFF2-40B4-BE49-F238E27FC236}">
                <a16:creationId xmlns:a16="http://schemas.microsoft.com/office/drawing/2014/main" id="{6FB12212-EC13-4471-9517-72050BDE3A8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5472" y="1574800"/>
            <a:ext cx="3617595" cy="1854200"/>
          </a:xfrm>
          <a:prstGeom prst="rect">
            <a:avLst/>
          </a:prstGeom>
        </p:spPr>
      </p:pic>
      <p:pic>
        <p:nvPicPr>
          <p:cNvPr id="6" name="Content Placeholder 5">
            <a:extLst>
              <a:ext uri="{FF2B5EF4-FFF2-40B4-BE49-F238E27FC236}">
                <a16:creationId xmlns:a16="http://schemas.microsoft.com/office/drawing/2014/main" id="{CCAA4BA5-2A25-4A88-9E5E-44E508537CED}"/>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997629" y="4681316"/>
            <a:ext cx="7148742" cy="1717040"/>
          </a:xfrm>
          <a:prstGeom prst="rect">
            <a:avLst/>
          </a:prstGeom>
        </p:spPr>
      </p:pic>
      <p:sp>
        <p:nvSpPr>
          <p:cNvPr id="4" name="Rectangle 3">
            <a:extLst>
              <a:ext uri="{FF2B5EF4-FFF2-40B4-BE49-F238E27FC236}">
                <a16:creationId xmlns:a16="http://schemas.microsoft.com/office/drawing/2014/main" id="{802793DC-70E2-4F3C-B68C-ADD45F28D4A2}"/>
              </a:ext>
            </a:extLst>
          </p:cNvPr>
          <p:cNvSpPr/>
          <p:nvPr/>
        </p:nvSpPr>
        <p:spPr>
          <a:xfrm>
            <a:off x="4157330" y="1303138"/>
            <a:ext cx="4572000" cy="2108269"/>
          </a:xfrm>
          <a:prstGeom prst="rect">
            <a:avLst/>
          </a:prstGeom>
        </p:spPr>
        <p:txBody>
          <a:bodyPr>
            <a:spAutoFit/>
          </a:bodyPr>
          <a:lstStyle/>
          <a:p>
            <a:pPr algn="just">
              <a:spcAft>
                <a:spcPts val="600"/>
              </a:spcAft>
            </a:pPr>
            <a:r>
              <a:rPr lang="en-US" dirty="0">
                <a:latin typeface="Arial Narrow" panose="020B0606020202030204" pitchFamily="34" charset="0"/>
                <a:ea typeface="Calibri" panose="020F0502020204030204" pitchFamily="34" charset="0"/>
                <a:cs typeface="Times New Roman" panose="02020603050405020304" pitchFamily="18" charset="0"/>
              </a:rPr>
              <a:t>Overarching approach combines a Lean Start-Up with Agile mindset using SecDevOps with the Analytics Solutions Unified Method for Data Mining (ASUM-DM) framework maximizing the success of Data Engineering and Analytics projects</a:t>
            </a:r>
          </a:p>
          <a:p>
            <a:pPr algn="ctr">
              <a:spcAft>
                <a:spcPts val="600"/>
              </a:spcAft>
            </a:pPr>
            <a:r>
              <a:rPr lang="en-US" b="1" dirty="0">
                <a:solidFill>
                  <a:schemeClr val="accent1"/>
                </a:solidFill>
                <a:latin typeface="Arial Narrow" panose="020B0606020202030204" pitchFamily="34" charset="0"/>
                <a:ea typeface="Calibri" panose="020F0502020204030204" pitchFamily="34" charset="0"/>
                <a:cs typeface="Times New Roman" panose="02020603050405020304" pitchFamily="18" charset="0"/>
              </a:rPr>
              <a:t>Our three-part approach meets the overall program objectives for Kessel Run Data Science </a:t>
            </a:r>
          </a:p>
        </p:txBody>
      </p:sp>
      <p:sp>
        <p:nvSpPr>
          <p:cNvPr id="9" name="Rectangle 8">
            <a:extLst>
              <a:ext uri="{FF2B5EF4-FFF2-40B4-BE49-F238E27FC236}">
                <a16:creationId xmlns:a16="http://schemas.microsoft.com/office/drawing/2014/main" id="{F0E64673-E3CF-4A1D-BB19-03904DA18756}"/>
              </a:ext>
            </a:extLst>
          </p:cNvPr>
          <p:cNvSpPr/>
          <p:nvPr/>
        </p:nvSpPr>
        <p:spPr>
          <a:xfrm>
            <a:off x="3606800" y="3513894"/>
            <a:ext cx="2137147" cy="830997"/>
          </a:xfrm>
          <a:prstGeom prst="rect">
            <a:avLst/>
          </a:prstGeom>
        </p:spPr>
        <p:txBody>
          <a:bodyPr wrap="square">
            <a:spAutoFit/>
          </a:bodyPr>
          <a:lstStyle/>
          <a:p>
            <a:r>
              <a:rPr lang="en-US" sz="1200" dirty="0">
                <a:solidFill>
                  <a:schemeClr val="accent1"/>
                </a:solidFill>
                <a:latin typeface="Arial Narrow" panose="020B0606020202030204" pitchFamily="34" charset="0"/>
                <a:ea typeface="Calibri" panose="020F0502020204030204" pitchFamily="34" charset="0"/>
                <a:cs typeface="Times New Roman" panose="02020603050405020304" pitchFamily="18" charset="0"/>
              </a:rPr>
              <a:t>By incorporating our approach to </a:t>
            </a:r>
            <a:r>
              <a:rPr lang="en-US" sz="1200" b="1" dirty="0">
                <a:solidFill>
                  <a:schemeClr val="accent1"/>
                </a:solidFill>
                <a:latin typeface="Arial Narrow" panose="020B0606020202030204" pitchFamily="34" charset="0"/>
                <a:ea typeface="Calibri" panose="020F0502020204030204" pitchFamily="34" charset="0"/>
                <a:cs typeface="Times New Roman" panose="02020603050405020304" pitchFamily="18" charset="0"/>
              </a:rPr>
              <a:t>Rapid Model Experimentation</a:t>
            </a:r>
            <a:r>
              <a:rPr lang="en-US" sz="1200" dirty="0">
                <a:solidFill>
                  <a:schemeClr val="accent1"/>
                </a:solidFill>
                <a:latin typeface="Arial Narrow" panose="020B0606020202030204" pitchFamily="34" charset="0"/>
                <a:ea typeface="Calibri" panose="020F0502020204030204" pitchFamily="34" charset="0"/>
                <a:cs typeface="Times New Roman" panose="02020603050405020304" pitchFamily="18" charset="0"/>
              </a:rPr>
              <a:t>, we can build fast and fail fast when experimenting with RL models </a:t>
            </a:r>
            <a:endParaRPr lang="en-US" sz="1200" dirty="0">
              <a:solidFill>
                <a:schemeClr val="accent1"/>
              </a:solidFill>
            </a:endParaRPr>
          </a:p>
        </p:txBody>
      </p:sp>
    </p:spTree>
    <p:extLst>
      <p:ext uri="{BB962C8B-B14F-4D97-AF65-F5344CB8AC3E}">
        <p14:creationId xmlns:p14="http://schemas.microsoft.com/office/powerpoint/2010/main" val="2804682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98FEA-38CE-47A1-A00B-831F0EE0F37F}"/>
              </a:ext>
            </a:extLst>
          </p:cNvPr>
          <p:cNvSpPr>
            <a:spLocks noGrp="1"/>
          </p:cNvSpPr>
          <p:nvPr>
            <p:ph type="title"/>
          </p:nvPr>
        </p:nvSpPr>
        <p:spPr/>
        <p:txBody>
          <a:bodyPr/>
          <a:lstStyle/>
          <a:p>
            <a:r>
              <a:rPr lang="en-US" dirty="0"/>
              <a:t>Agile Development Process (Kanban)</a:t>
            </a:r>
          </a:p>
        </p:txBody>
      </p:sp>
      <p:sp>
        <p:nvSpPr>
          <p:cNvPr id="3" name="Slide Number Placeholder 2">
            <a:extLst>
              <a:ext uri="{FF2B5EF4-FFF2-40B4-BE49-F238E27FC236}">
                <a16:creationId xmlns:a16="http://schemas.microsoft.com/office/drawing/2014/main" id="{5167635D-10F2-42BD-BE2F-E360B8A2E6CA}"/>
              </a:ext>
            </a:extLst>
          </p:cNvPr>
          <p:cNvSpPr>
            <a:spLocks noGrp="1"/>
          </p:cNvSpPr>
          <p:nvPr>
            <p:ph type="sldNum" sz="quarter" idx="12"/>
          </p:nvPr>
        </p:nvSpPr>
        <p:spPr/>
        <p:txBody>
          <a:bodyPr/>
          <a:lstStyle/>
          <a:p>
            <a:fld id="{AE3615C6-A27C-4049-9614-A118EB425B45}" type="slidenum">
              <a:rPr lang="en-US" smtClean="0"/>
              <a:t>9</a:t>
            </a:fld>
            <a:endParaRPr lang="en-US" dirty="0"/>
          </a:p>
        </p:txBody>
      </p:sp>
      <p:pic>
        <p:nvPicPr>
          <p:cNvPr id="6" name="Content Placeholder 5">
            <a:extLst>
              <a:ext uri="{FF2B5EF4-FFF2-40B4-BE49-F238E27FC236}">
                <a16:creationId xmlns:a16="http://schemas.microsoft.com/office/drawing/2014/main" id="{041A9124-1B87-47B2-9865-32AA360A53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524" y="1046306"/>
            <a:ext cx="7608288" cy="4121156"/>
          </a:xfrm>
          <a:prstGeom prst="rect">
            <a:avLst/>
          </a:prstGeom>
          <a:ln>
            <a:noFill/>
          </a:ln>
          <a:effectLst>
            <a:outerShdw blurRad="190500" algn="tl" rotWithShape="0">
              <a:srgbClr val="000000">
                <a:alpha val="70000"/>
              </a:srgbClr>
            </a:outerShdw>
          </a:effectLst>
        </p:spPr>
      </p:pic>
      <p:graphicFrame>
        <p:nvGraphicFramePr>
          <p:cNvPr id="5" name="Table 5">
            <a:extLst>
              <a:ext uri="{FF2B5EF4-FFF2-40B4-BE49-F238E27FC236}">
                <a16:creationId xmlns:a16="http://schemas.microsoft.com/office/drawing/2014/main" id="{B57B4F0B-754D-443A-B7CD-044C381C4E64}"/>
              </a:ext>
            </a:extLst>
          </p:cNvPr>
          <p:cNvGraphicFramePr>
            <a:graphicFrameLocks/>
          </p:cNvGraphicFramePr>
          <p:nvPr>
            <p:extLst>
              <p:ext uri="{D42A27DB-BD31-4B8C-83A1-F6EECF244321}">
                <p14:modId xmlns:p14="http://schemas.microsoft.com/office/powerpoint/2010/main" val="2217792744"/>
              </p:ext>
            </p:extLst>
          </p:nvPr>
        </p:nvGraphicFramePr>
        <p:xfrm>
          <a:off x="665127" y="5205095"/>
          <a:ext cx="7610686" cy="1287780"/>
        </p:xfrm>
        <a:graphic>
          <a:graphicData uri="http://schemas.openxmlformats.org/drawingml/2006/table">
            <a:tbl>
              <a:tblPr firstRow="1" bandRow="1">
                <a:effectLst>
                  <a:outerShdw blurRad="50800" dist="38100" dir="13500000" algn="br" rotWithShape="0">
                    <a:prstClr val="black">
                      <a:alpha val="40000"/>
                    </a:prstClr>
                  </a:outerShdw>
                </a:effectLst>
                <a:tableStyleId>{FABFCF23-3B69-468F-B69F-88F6DE6A72F2}</a:tableStyleId>
              </a:tblPr>
              <a:tblGrid>
                <a:gridCol w="1098959">
                  <a:extLst>
                    <a:ext uri="{9D8B030D-6E8A-4147-A177-3AD203B41FA5}">
                      <a16:colId xmlns:a16="http://schemas.microsoft.com/office/drawing/2014/main" val="2223413358"/>
                    </a:ext>
                  </a:extLst>
                </a:gridCol>
                <a:gridCol w="6511727">
                  <a:extLst>
                    <a:ext uri="{9D8B030D-6E8A-4147-A177-3AD203B41FA5}">
                      <a16:colId xmlns:a16="http://schemas.microsoft.com/office/drawing/2014/main" val="3065429655"/>
                    </a:ext>
                  </a:extLst>
                </a:gridCol>
              </a:tblGrid>
              <a:tr h="204298">
                <a:tc>
                  <a:txBody>
                    <a:bodyPr/>
                    <a:lstStyle/>
                    <a:p>
                      <a:r>
                        <a:rPr lang="en-US" sz="1050" dirty="0"/>
                        <a:t>Features</a:t>
                      </a:r>
                    </a:p>
                  </a:txBody>
                  <a:tcPr>
                    <a:lnB w="28575" cap="flat" cmpd="sng" algn="ctr">
                      <a:solidFill>
                        <a:schemeClr val="accent4"/>
                      </a:solidFill>
                      <a:prstDash val="solid"/>
                      <a:round/>
                      <a:headEnd type="none" w="med" len="med"/>
                      <a:tailEnd type="none" w="med" len="med"/>
                    </a:lnB>
                  </a:tcPr>
                </a:tc>
                <a:tc>
                  <a:txBody>
                    <a:bodyPr/>
                    <a:lstStyle/>
                    <a:p>
                      <a:r>
                        <a:rPr lang="en-US" sz="1050" dirty="0"/>
                        <a:t>Benefit to Kessel Run </a:t>
                      </a:r>
                    </a:p>
                  </a:txBody>
                  <a:tcPr>
                    <a:lnB w="2857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831845640"/>
                  </a:ext>
                </a:extLst>
              </a:tr>
              <a:tr h="204298">
                <a:tc>
                  <a:txBody>
                    <a:bodyPr/>
                    <a:lstStyle/>
                    <a:p>
                      <a:pPr algn="l"/>
                      <a:r>
                        <a:rPr lang="en-US" sz="1000" b="1" dirty="0"/>
                        <a:t>Functionality</a:t>
                      </a:r>
                    </a:p>
                  </a:txBody>
                  <a:tcPr>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Kanban allows us to start fast without spending a lot of time detailing user stories since stakeholders are not available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28575" cap="flat" cmpd="sng" algn="ctr">
                      <a:solidFill>
                        <a:schemeClr val="accent4"/>
                      </a:solidFill>
                      <a:prstDash val="solid"/>
                      <a:round/>
                      <a:headEnd type="none" w="med" len="med"/>
                      <a:tailEnd type="none" w="med" len="med"/>
                    </a:lnT>
                  </a:tcPr>
                </a:tc>
                <a:extLst>
                  <a:ext uri="{0D108BD9-81ED-4DB2-BD59-A6C34878D82A}">
                    <a16:rowId xmlns:a16="http://schemas.microsoft.com/office/drawing/2014/main" val="3561200392"/>
                  </a:ext>
                </a:extLst>
              </a:tr>
              <a:tr h="204298">
                <a:tc>
                  <a:txBody>
                    <a:bodyPr/>
                    <a:lstStyle/>
                    <a:p>
                      <a:pPr algn="l"/>
                      <a:r>
                        <a:rPr lang="en-US" sz="1000" b="1" dirty="0"/>
                        <a:t>Simplicity</a:t>
                      </a:r>
                    </a:p>
                  </a:txBody>
                  <a:tcPr>
                    <a:lnR w="12700" cap="flat" cmpd="sng" algn="ctr">
                      <a:solidFill>
                        <a:schemeClr val="accent5"/>
                      </a:solidFill>
                      <a:prstDash val="solid"/>
                      <a:round/>
                      <a:headEnd type="none" w="med" len="med"/>
                      <a:tailEnd type="none" w="med" len="med"/>
                    </a:lnR>
                  </a:tcPr>
                </a:tc>
                <a:tc>
                  <a:txBody>
                    <a:bodyPr/>
                    <a:lstStyle/>
                    <a:p>
                      <a:pPr algn="l"/>
                      <a:r>
                        <a:rPr lang="en-US" sz="1000" dirty="0"/>
                        <a:t>Kanban provided the simplicity to standup a new team fast for a less than 7 calendar day turn.  We track progress without an overburdened process.  In the future, we revert to a lean agile sprint process with two week turns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1363529452"/>
                  </a:ext>
                </a:extLst>
              </a:tr>
              <a:tr h="276180">
                <a:tc>
                  <a:txBody>
                    <a:bodyPr/>
                    <a:lstStyle/>
                    <a:p>
                      <a:pPr algn="l"/>
                      <a:r>
                        <a:rPr lang="en-US" sz="1000" b="1" dirty="0"/>
                        <a:t>Thoroughness of Documentation</a:t>
                      </a:r>
                    </a:p>
                  </a:txBody>
                  <a:tcPr>
                    <a:lnR w="12700" cap="flat" cmpd="sng" algn="ctr">
                      <a:solidFill>
                        <a:schemeClr val="accent5"/>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Running an Agile Kanban process allows us to collect and document the work product</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2165038113"/>
                  </a:ext>
                </a:extLst>
              </a:tr>
            </a:tbl>
          </a:graphicData>
        </a:graphic>
      </p:graphicFrame>
    </p:spTree>
    <p:extLst>
      <p:ext uri="{BB962C8B-B14F-4D97-AF65-F5344CB8AC3E}">
        <p14:creationId xmlns:p14="http://schemas.microsoft.com/office/powerpoint/2010/main" val="1333696655"/>
      </p:ext>
    </p:extLst>
  </p:cSld>
  <p:clrMapOvr>
    <a:masterClrMapping/>
  </p:clrMapOvr>
</p:sld>
</file>

<file path=ppt/theme/theme1.xml><?xml version="1.0" encoding="utf-8"?>
<a:theme xmlns:a="http://schemas.openxmlformats.org/drawingml/2006/main" name="1_Office Theme">
  <a:themeElements>
    <a:clrScheme name="ITC Base">
      <a:dk1>
        <a:sysClr val="windowText" lastClr="000000"/>
      </a:dk1>
      <a:lt1>
        <a:sysClr val="window" lastClr="FFFFFF"/>
      </a:lt1>
      <a:dk2>
        <a:srgbClr val="44546A"/>
      </a:dk2>
      <a:lt2>
        <a:srgbClr val="E7E6E6"/>
      </a:lt2>
      <a:accent1>
        <a:srgbClr val="203864"/>
      </a:accent1>
      <a:accent2>
        <a:srgbClr val="983620"/>
      </a:accent2>
      <a:accent3>
        <a:srgbClr val="54823B"/>
      </a:accent3>
      <a:accent4>
        <a:srgbClr val="ED7D2F"/>
      </a:accent4>
      <a:accent5>
        <a:srgbClr val="2F5698"/>
      </a:accent5>
      <a:accent6>
        <a:srgbClr val="067DBC"/>
      </a:accent6>
      <a:hlink>
        <a:srgbClr val="983620"/>
      </a:hlink>
      <a:folHlink>
        <a:srgbClr val="067DBC"/>
      </a:folHlink>
    </a:clrScheme>
    <a:fontScheme name="ITC_Kessel Run Font">
      <a:majorFont>
        <a:latin typeface="Arial Narrow"/>
        <a:ea typeface=""/>
        <a:cs typeface=""/>
      </a:majorFont>
      <a:minorFont>
        <a:latin typeface="Arial Narrow"/>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38100">
          <a:solidFill>
            <a:schemeClr val="accent5"/>
          </a:solidFill>
        </a:ln>
        <a:effectLst>
          <a:outerShdw blurRad="50800" dist="38100" dir="2700000" algn="tl" rotWithShape="0">
            <a:prstClr val="black">
              <a:alpha val="40000"/>
            </a:prstClr>
          </a:outerShdw>
        </a:effectLst>
      </a:spPr>
      <a:bodyPr lIns="36576" tIns="18288" rIns="36576" bIns="18288" rtlCol="0" anchor="ctr"/>
      <a:lstStyle>
        <a:defPPr algn="ctr">
          <a:defRPr sz="1200" dirty="0" smtClean="0">
            <a:solidFill>
              <a:schemeClr val="accent5"/>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576" tIns="18288" rIns="36576" bIns="18288" rtlCol="0">
        <a:spAutoFit/>
      </a:bodyPr>
      <a:lstStyle>
        <a:defPPr marL="285750" indent="-285750" algn="l">
          <a:buClr>
            <a:schemeClr val="accent5"/>
          </a:buClr>
          <a:buFont typeface="Wingdings" panose="05000000000000000000" pitchFamily="2" charset="2"/>
          <a:buChar char="§"/>
          <a:defRPr sz="12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043A8AD8B6394E9AEC6DEEEFA96A40" ma:contentTypeVersion="" ma:contentTypeDescription="Create a new document." ma:contentTypeScope="" ma:versionID="8a2d5e1805dd0a471b0865c2022cd746">
  <xsd:schema xmlns:xsd="http://www.w3.org/2001/XMLSchema" xmlns:xs="http://www.w3.org/2001/XMLSchema" xmlns:p="http://schemas.microsoft.com/office/2006/metadata/properties" xmlns:ns2="fe9060c9-aadd-4d3a-909b-5b23b8ac9ddc" targetNamespace="http://schemas.microsoft.com/office/2006/metadata/properties" ma:root="true" ma:fieldsID="2324061c43304c221221348f026eebb1" ns2:_="">
    <xsd:import namespace="fe9060c9-aadd-4d3a-909b-5b23b8ac9dd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9060c9-aadd-4d3a-909b-5b23b8ac9d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A15E90E-77B4-4D2F-9FC5-415FE070D325}"/>
</file>

<file path=customXml/itemProps2.xml><?xml version="1.0" encoding="utf-8"?>
<ds:datastoreItem xmlns:ds="http://schemas.openxmlformats.org/officeDocument/2006/customXml" ds:itemID="{05D93C49-C193-4F3B-A12D-2634C3228C10}">
  <ds:schemaRefs>
    <ds:schemaRef ds:uri="http://schemas.microsoft.com/sharepoint/v3/contenttype/forms"/>
  </ds:schemaRefs>
</ds:datastoreItem>
</file>

<file path=customXml/itemProps3.xml><?xml version="1.0" encoding="utf-8"?>
<ds:datastoreItem xmlns:ds="http://schemas.openxmlformats.org/officeDocument/2006/customXml" ds:itemID="{5C1DEBF2-D180-4D2B-8744-C72A8D1C5C5B}">
  <ds:schemaRefs>
    <ds:schemaRef ds:uri="http://schemas.openxmlformats.org/package/2006/metadata/core-properties"/>
    <ds:schemaRef ds:uri="http://purl.org/dc/dcmitype/"/>
    <ds:schemaRef ds:uri="8159d770-64e3-4afb-b5ea-c508b2d71b1d"/>
    <ds:schemaRef ds:uri="http://purl.org/dc/terms/"/>
    <ds:schemaRef ds:uri="http://purl.org/dc/elements/1.1/"/>
    <ds:schemaRef ds:uri="http://schemas.microsoft.com/office/2006/metadata/properties"/>
    <ds:schemaRef ds:uri="http://schemas.microsoft.com/office/2006/documentManagement/types"/>
    <ds:schemaRef ds:uri="http://schemas.microsoft.com/office/infopath/2007/PartnerControls"/>
    <ds:schemaRef ds:uri="c4d72324-4526-45d1-a36e-57656374d45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5991</TotalTime>
  <Words>4560</Words>
  <Application>Microsoft Office PowerPoint</Application>
  <PresentationFormat>On-screen Show (4:3)</PresentationFormat>
  <Paragraphs>476</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Arial Narrow</vt:lpstr>
      <vt:lpstr>Calibri</vt:lpstr>
      <vt:lpstr>Times New Roman</vt:lpstr>
      <vt:lpstr>Wingdings</vt:lpstr>
      <vt:lpstr>1_Office Theme</vt:lpstr>
      <vt:lpstr>PowerPoint Presentation</vt:lpstr>
      <vt:lpstr>Introduction of Key Personnel</vt:lpstr>
      <vt:lpstr>IT Concepts Organization &amp; Team</vt:lpstr>
      <vt:lpstr>Why IT Concepts</vt:lpstr>
      <vt:lpstr>Why IT Concepts for Kessel Run</vt:lpstr>
      <vt:lpstr>Take Home Challenge</vt:lpstr>
      <vt:lpstr>ITC Technical Approach</vt:lpstr>
      <vt:lpstr>ITC Technical Approach with Rapid Model Experimentation </vt:lpstr>
      <vt:lpstr>Agile Development Process (Kanban)</vt:lpstr>
      <vt:lpstr>Kafka Monitoring Dashboard</vt:lpstr>
      <vt:lpstr>Kafka Topic Metrics Dashboard</vt:lpstr>
      <vt:lpstr>Data Selection</vt:lpstr>
      <vt:lpstr>Data Flow</vt:lpstr>
      <vt:lpstr>Physical Architecture</vt:lpstr>
      <vt:lpstr>Stream Replay</vt:lpstr>
      <vt:lpstr>Kafka Stream</vt:lpstr>
      <vt:lpstr>Dashboard</vt:lpstr>
      <vt:lpstr>Improved Train Predictions</vt:lpstr>
      <vt:lpstr>Circuit Anomalies</vt:lpstr>
      <vt:lpstr>Circuit Anomalies Cont.</vt:lpstr>
      <vt:lpstr>Reinforcement Learning Environment</vt:lpstr>
      <vt:lpstr>Agile Retrospective</vt:lpstr>
      <vt:lpstr>Why IT Concepts?</vt:lpstr>
      <vt:lpstr>Why IT Concepts for Kessel Run</vt:lpstr>
      <vt:lpstr>Access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Templates for Building Slides (to be deleted)</dc:title>
  <dc:creator>Brianne Brodeur</dc:creator>
  <cp:lastModifiedBy>Brianne Brodeur</cp:lastModifiedBy>
  <cp:revision>26</cp:revision>
  <dcterms:created xsi:type="dcterms:W3CDTF">2019-12-23T15:25:41Z</dcterms:created>
  <dcterms:modified xsi:type="dcterms:W3CDTF">2020-01-08T13:01:19Z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0x010100A0043A8AD8B6394E9AEC6DEEEFA96A40</vt:lpwstr>
  </property>
</Properties>
</file>